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6" r:id="rId4"/>
    <p:sldId id="267" r:id="rId5"/>
    <p:sldId id="268" r:id="rId6"/>
    <p:sldId id="263" r:id="rId7"/>
    <p:sldId id="265" r:id="rId8"/>
    <p:sldId id="262" r:id="rId9"/>
    <p:sldId id="257" r:id="rId10"/>
    <p:sldId id="258" r:id="rId11"/>
    <p:sldId id="259" r:id="rId12"/>
    <p:sldId id="260" r:id="rId13"/>
    <p:sldId id="261" r:id="rId1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0" d="100"/>
          <a:sy n="90" d="100"/>
        </p:scale>
        <p:origin x="5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839D1-4B87-486D-8881-E0A0B9F9835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2B09EE68-1A92-4510-8EB1-8650FCDD33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70F0648F-83B5-48AC-AE7D-918576CBD245}"/>
              </a:ext>
            </a:extLst>
          </p:cNvPr>
          <p:cNvSpPr>
            <a:spLocks noGrp="1"/>
          </p:cNvSpPr>
          <p:nvPr>
            <p:ph type="dt" sz="half" idx="10"/>
          </p:nvPr>
        </p:nvSpPr>
        <p:spPr/>
        <p:txBody>
          <a:bodyPr/>
          <a:lstStyle/>
          <a:p>
            <a:fld id="{CA979FFA-7DE3-4F1E-8BE6-B4D9EDBB4896}" type="datetimeFigureOut">
              <a:rPr lang="es-MX" smtClean="0"/>
              <a:t>28/09/2023</a:t>
            </a:fld>
            <a:endParaRPr lang="es-MX"/>
          </a:p>
        </p:txBody>
      </p:sp>
      <p:sp>
        <p:nvSpPr>
          <p:cNvPr id="5" name="Marcador de pie de página 4">
            <a:extLst>
              <a:ext uri="{FF2B5EF4-FFF2-40B4-BE49-F238E27FC236}">
                <a16:creationId xmlns:a16="http://schemas.microsoft.com/office/drawing/2014/main" id="{BBC7E879-584E-4F15-8B5F-D7F07943BF8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450131C-C8EC-4320-B621-5D0C30E10115}"/>
              </a:ext>
            </a:extLst>
          </p:cNvPr>
          <p:cNvSpPr>
            <a:spLocks noGrp="1"/>
          </p:cNvSpPr>
          <p:nvPr>
            <p:ph type="sldNum" sz="quarter" idx="12"/>
          </p:nvPr>
        </p:nvSpPr>
        <p:spPr/>
        <p:txBody>
          <a:bodyPr/>
          <a:lstStyle/>
          <a:p>
            <a:fld id="{12DFE6BA-0970-4118-A95F-096F1846479C}" type="slidenum">
              <a:rPr lang="es-MX" smtClean="0"/>
              <a:t>‹Nº›</a:t>
            </a:fld>
            <a:endParaRPr lang="es-MX"/>
          </a:p>
        </p:txBody>
      </p:sp>
    </p:spTree>
    <p:extLst>
      <p:ext uri="{BB962C8B-B14F-4D97-AF65-F5344CB8AC3E}">
        <p14:creationId xmlns:p14="http://schemas.microsoft.com/office/powerpoint/2010/main" val="298599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506BC3-D098-4EB0-9EAA-51F364B1BCD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E677255E-508F-41AA-B630-A5946339E888}"/>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216D4C0-7CBF-4266-9CA4-E740FB4E7383}"/>
              </a:ext>
            </a:extLst>
          </p:cNvPr>
          <p:cNvSpPr>
            <a:spLocks noGrp="1"/>
          </p:cNvSpPr>
          <p:nvPr>
            <p:ph type="dt" sz="half" idx="10"/>
          </p:nvPr>
        </p:nvSpPr>
        <p:spPr/>
        <p:txBody>
          <a:bodyPr/>
          <a:lstStyle/>
          <a:p>
            <a:fld id="{CA979FFA-7DE3-4F1E-8BE6-B4D9EDBB4896}" type="datetimeFigureOut">
              <a:rPr lang="es-MX" smtClean="0"/>
              <a:t>28/09/2023</a:t>
            </a:fld>
            <a:endParaRPr lang="es-MX"/>
          </a:p>
        </p:txBody>
      </p:sp>
      <p:sp>
        <p:nvSpPr>
          <p:cNvPr id="5" name="Marcador de pie de página 4">
            <a:extLst>
              <a:ext uri="{FF2B5EF4-FFF2-40B4-BE49-F238E27FC236}">
                <a16:creationId xmlns:a16="http://schemas.microsoft.com/office/drawing/2014/main" id="{04CB8404-E423-4640-B539-D56315FF6B5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A022045-DAD3-413F-9704-BF02D7B66AA0}"/>
              </a:ext>
            </a:extLst>
          </p:cNvPr>
          <p:cNvSpPr>
            <a:spLocks noGrp="1"/>
          </p:cNvSpPr>
          <p:nvPr>
            <p:ph type="sldNum" sz="quarter" idx="12"/>
          </p:nvPr>
        </p:nvSpPr>
        <p:spPr/>
        <p:txBody>
          <a:bodyPr/>
          <a:lstStyle/>
          <a:p>
            <a:fld id="{12DFE6BA-0970-4118-A95F-096F1846479C}" type="slidenum">
              <a:rPr lang="es-MX" smtClean="0"/>
              <a:t>‹Nº›</a:t>
            </a:fld>
            <a:endParaRPr lang="es-MX"/>
          </a:p>
        </p:txBody>
      </p:sp>
    </p:spTree>
    <p:extLst>
      <p:ext uri="{BB962C8B-B14F-4D97-AF65-F5344CB8AC3E}">
        <p14:creationId xmlns:p14="http://schemas.microsoft.com/office/powerpoint/2010/main" val="1265005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29F5D01-7170-4605-BCC8-0F5BB267301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D505EDD6-D33C-431C-A6FC-5F6C72EB3241}"/>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582582-011A-45D1-8A5D-0C7EED4A5DBD}"/>
              </a:ext>
            </a:extLst>
          </p:cNvPr>
          <p:cNvSpPr>
            <a:spLocks noGrp="1"/>
          </p:cNvSpPr>
          <p:nvPr>
            <p:ph type="dt" sz="half" idx="10"/>
          </p:nvPr>
        </p:nvSpPr>
        <p:spPr/>
        <p:txBody>
          <a:bodyPr/>
          <a:lstStyle/>
          <a:p>
            <a:fld id="{CA979FFA-7DE3-4F1E-8BE6-B4D9EDBB4896}" type="datetimeFigureOut">
              <a:rPr lang="es-MX" smtClean="0"/>
              <a:t>28/09/2023</a:t>
            </a:fld>
            <a:endParaRPr lang="es-MX"/>
          </a:p>
        </p:txBody>
      </p:sp>
      <p:sp>
        <p:nvSpPr>
          <p:cNvPr id="5" name="Marcador de pie de página 4">
            <a:extLst>
              <a:ext uri="{FF2B5EF4-FFF2-40B4-BE49-F238E27FC236}">
                <a16:creationId xmlns:a16="http://schemas.microsoft.com/office/drawing/2014/main" id="{1A205340-DE1E-4746-9750-2CAB5C6FB51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2424D11-3AE7-45E3-8DFB-4AD69C5D6DD7}"/>
              </a:ext>
            </a:extLst>
          </p:cNvPr>
          <p:cNvSpPr>
            <a:spLocks noGrp="1"/>
          </p:cNvSpPr>
          <p:nvPr>
            <p:ph type="sldNum" sz="quarter" idx="12"/>
          </p:nvPr>
        </p:nvSpPr>
        <p:spPr/>
        <p:txBody>
          <a:bodyPr/>
          <a:lstStyle/>
          <a:p>
            <a:fld id="{12DFE6BA-0970-4118-A95F-096F1846479C}" type="slidenum">
              <a:rPr lang="es-MX" smtClean="0"/>
              <a:t>‹Nº›</a:t>
            </a:fld>
            <a:endParaRPr lang="es-MX"/>
          </a:p>
        </p:txBody>
      </p:sp>
    </p:spTree>
    <p:extLst>
      <p:ext uri="{BB962C8B-B14F-4D97-AF65-F5344CB8AC3E}">
        <p14:creationId xmlns:p14="http://schemas.microsoft.com/office/powerpoint/2010/main" val="3041814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03392B-6656-4AF1-A1C9-F8F00BEFED6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F8B4FA38-59F7-4FEC-AF1E-ADF2BE28775C}"/>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9A31873-D048-4B25-AC5F-2AE1DCBEDBE2}"/>
              </a:ext>
            </a:extLst>
          </p:cNvPr>
          <p:cNvSpPr>
            <a:spLocks noGrp="1"/>
          </p:cNvSpPr>
          <p:nvPr>
            <p:ph type="dt" sz="half" idx="10"/>
          </p:nvPr>
        </p:nvSpPr>
        <p:spPr/>
        <p:txBody>
          <a:bodyPr/>
          <a:lstStyle/>
          <a:p>
            <a:fld id="{CA979FFA-7DE3-4F1E-8BE6-B4D9EDBB4896}" type="datetimeFigureOut">
              <a:rPr lang="es-MX" smtClean="0"/>
              <a:t>28/09/2023</a:t>
            </a:fld>
            <a:endParaRPr lang="es-MX"/>
          </a:p>
        </p:txBody>
      </p:sp>
      <p:sp>
        <p:nvSpPr>
          <p:cNvPr id="5" name="Marcador de pie de página 4">
            <a:extLst>
              <a:ext uri="{FF2B5EF4-FFF2-40B4-BE49-F238E27FC236}">
                <a16:creationId xmlns:a16="http://schemas.microsoft.com/office/drawing/2014/main" id="{7F366FEE-EDB9-4402-A9B0-743E3899A41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D0B4897-76F0-4911-AC8E-DEF149E624AF}"/>
              </a:ext>
            </a:extLst>
          </p:cNvPr>
          <p:cNvSpPr>
            <a:spLocks noGrp="1"/>
          </p:cNvSpPr>
          <p:nvPr>
            <p:ph type="sldNum" sz="quarter" idx="12"/>
          </p:nvPr>
        </p:nvSpPr>
        <p:spPr/>
        <p:txBody>
          <a:bodyPr/>
          <a:lstStyle/>
          <a:p>
            <a:fld id="{12DFE6BA-0970-4118-A95F-096F1846479C}" type="slidenum">
              <a:rPr lang="es-MX" smtClean="0"/>
              <a:t>‹Nº›</a:t>
            </a:fld>
            <a:endParaRPr lang="es-MX"/>
          </a:p>
        </p:txBody>
      </p:sp>
    </p:spTree>
    <p:extLst>
      <p:ext uri="{BB962C8B-B14F-4D97-AF65-F5344CB8AC3E}">
        <p14:creationId xmlns:p14="http://schemas.microsoft.com/office/powerpoint/2010/main" val="415155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81E4DA-CFBE-4F86-BD5E-4CD55DB471C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B3E1E56F-B2C3-4F3E-BB37-B62EF489AB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0B3FF5B6-ACDF-47CF-A630-F74786CCB4DD}"/>
              </a:ext>
            </a:extLst>
          </p:cNvPr>
          <p:cNvSpPr>
            <a:spLocks noGrp="1"/>
          </p:cNvSpPr>
          <p:nvPr>
            <p:ph type="dt" sz="half" idx="10"/>
          </p:nvPr>
        </p:nvSpPr>
        <p:spPr/>
        <p:txBody>
          <a:bodyPr/>
          <a:lstStyle/>
          <a:p>
            <a:fld id="{CA979FFA-7DE3-4F1E-8BE6-B4D9EDBB4896}" type="datetimeFigureOut">
              <a:rPr lang="es-MX" smtClean="0"/>
              <a:t>28/09/2023</a:t>
            </a:fld>
            <a:endParaRPr lang="es-MX"/>
          </a:p>
        </p:txBody>
      </p:sp>
      <p:sp>
        <p:nvSpPr>
          <p:cNvPr id="5" name="Marcador de pie de página 4">
            <a:extLst>
              <a:ext uri="{FF2B5EF4-FFF2-40B4-BE49-F238E27FC236}">
                <a16:creationId xmlns:a16="http://schemas.microsoft.com/office/drawing/2014/main" id="{1807DE43-CDB7-4EC8-ADF9-583DAB4D954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E10EFE8-6DE4-4281-9BAB-A901CFEB3305}"/>
              </a:ext>
            </a:extLst>
          </p:cNvPr>
          <p:cNvSpPr>
            <a:spLocks noGrp="1"/>
          </p:cNvSpPr>
          <p:nvPr>
            <p:ph type="sldNum" sz="quarter" idx="12"/>
          </p:nvPr>
        </p:nvSpPr>
        <p:spPr/>
        <p:txBody>
          <a:bodyPr/>
          <a:lstStyle/>
          <a:p>
            <a:fld id="{12DFE6BA-0970-4118-A95F-096F1846479C}" type="slidenum">
              <a:rPr lang="es-MX" smtClean="0"/>
              <a:t>‹Nº›</a:t>
            </a:fld>
            <a:endParaRPr lang="es-MX"/>
          </a:p>
        </p:txBody>
      </p:sp>
    </p:spTree>
    <p:extLst>
      <p:ext uri="{BB962C8B-B14F-4D97-AF65-F5344CB8AC3E}">
        <p14:creationId xmlns:p14="http://schemas.microsoft.com/office/powerpoint/2010/main" val="1052385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CB0072-1DDD-4ACA-A5D9-8DFE1ED2EBEC}"/>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CEB949E-1E54-4365-9142-85CDA602249C}"/>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1C91243A-AFF7-45C0-AD93-EAC65CFE4FED}"/>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66618534-384F-4C1A-B18C-4D3C0B61D776}"/>
              </a:ext>
            </a:extLst>
          </p:cNvPr>
          <p:cNvSpPr>
            <a:spLocks noGrp="1"/>
          </p:cNvSpPr>
          <p:nvPr>
            <p:ph type="dt" sz="half" idx="10"/>
          </p:nvPr>
        </p:nvSpPr>
        <p:spPr/>
        <p:txBody>
          <a:bodyPr/>
          <a:lstStyle/>
          <a:p>
            <a:fld id="{CA979FFA-7DE3-4F1E-8BE6-B4D9EDBB4896}" type="datetimeFigureOut">
              <a:rPr lang="es-MX" smtClean="0"/>
              <a:t>28/09/2023</a:t>
            </a:fld>
            <a:endParaRPr lang="es-MX"/>
          </a:p>
        </p:txBody>
      </p:sp>
      <p:sp>
        <p:nvSpPr>
          <p:cNvPr id="6" name="Marcador de pie de página 5">
            <a:extLst>
              <a:ext uri="{FF2B5EF4-FFF2-40B4-BE49-F238E27FC236}">
                <a16:creationId xmlns:a16="http://schemas.microsoft.com/office/drawing/2014/main" id="{34FD7F0F-26FC-45BC-AFFB-92E85ED37FD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33DA735-4858-4836-9267-F354FB033251}"/>
              </a:ext>
            </a:extLst>
          </p:cNvPr>
          <p:cNvSpPr>
            <a:spLocks noGrp="1"/>
          </p:cNvSpPr>
          <p:nvPr>
            <p:ph type="sldNum" sz="quarter" idx="12"/>
          </p:nvPr>
        </p:nvSpPr>
        <p:spPr/>
        <p:txBody>
          <a:bodyPr/>
          <a:lstStyle/>
          <a:p>
            <a:fld id="{12DFE6BA-0970-4118-A95F-096F1846479C}" type="slidenum">
              <a:rPr lang="es-MX" smtClean="0"/>
              <a:t>‹Nº›</a:t>
            </a:fld>
            <a:endParaRPr lang="es-MX"/>
          </a:p>
        </p:txBody>
      </p:sp>
    </p:spTree>
    <p:extLst>
      <p:ext uri="{BB962C8B-B14F-4D97-AF65-F5344CB8AC3E}">
        <p14:creationId xmlns:p14="http://schemas.microsoft.com/office/powerpoint/2010/main" val="2179850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9CC437-2E4C-46E3-B88D-70EC28D3005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3D18C5F2-0752-411B-9F62-25819F2BBF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D9EF884E-C668-4D20-91F2-D5B645B4AE9D}"/>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FA087889-BE82-4BB4-BC5E-C8F5AFEDC0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95E5620D-AB1D-405C-8269-1F07BCA8CF1B}"/>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765CF4A5-FBBA-4D57-8679-3047BF8CACDB}"/>
              </a:ext>
            </a:extLst>
          </p:cNvPr>
          <p:cNvSpPr>
            <a:spLocks noGrp="1"/>
          </p:cNvSpPr>
          <p:nvPr>
            <p:ph type="dt" sz="half" idx="10"/>
          </p:nvPr>
        </p:nvSpPr>
        <p:spPr/>
        <p:txBody>
          <a:bodyPr/>
          <a:lstStyle/>
          <a:p>
            <a:fld id="{CA979FFA-7DE3-4F1E-8BE6-B4D9EDBB4896}" type="datetimeFigureOut">
              <a:rPr lang="es-MX" smtClean="0"/>
              <a:t>28/09/2023</a:t>
            </a:fld>
            <a:endParaRPr lang="es-MX"/>
          </a:p>
        </p:txBody>
      </p:sp>
      <p:sp>
        <p:nvSpPr>
          <p:cNvPr id="8" name="Marcador de pie de página 7">
            <a:extLst>
              <a:ext uri="{FF2B5EF4-FFF2-40B4-BE49-F238E27FC236}">
                <a16:creationId xmlns:a16="http://schemas.microsoft.com/office/drawing/2014/main" id="{C509E5F9-0F5D-4BAF-9D7A-31E23EE7A93E}"/>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967C4587-9293-4FFA-B256-2F843E12ECD1}"/>
              </a:ext>
            </a:extLst>
          </p:cNvPr>
          <p:cNvSpPr>
            <a:spLocks noGrp="1"/>
          </p:cNvSpPr>
          <p:nvPr>
            <p:ph type="sldNum" sz="quarter" idx="12"/>
          </p:nvPr>
        </p:nvSpPr>
        <p:spPr/>
        <p:txBody>
          <a:bodyPr/>
          <a:lstStyle/>
          <a:p>
            <a:fld id="{12DFE6BA-0970-4118-A95F-096F1846479C}" type="slidenum">
              <a:rPr lang="es-MX" smtClean="0"/>
              <a:t>‹Nº›</a:t>
            </a:fld>
            <a:endParaRPr lang="es-MX"/>
          </a:p>
        </p:txBody>
      </p:sp>
    </p:spTree>
    <p:extLst>
      <p:ext uri="{BB962C8B-B14F-4D97-AF65-F5344CB8AC3E}">
        <p14:creationId xmlns:p14="http://schemas.microsoft.com/office/powerpoint/2010/main" val="1296532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09F95F-100E-4EE6-AF57-86B93FC771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593C428A-C5D3-47FB-9832-4ECA08A21331}"/>
              </a:ext>
            </a:extLst>
          </p:cNvPr>
          <p:cNvSpPr>
            <a:spLocks noGrp="1"/>
          </p:cNvSpPr>
          <p:nvPr>
            <p:ph type="dt" sz="half" idx="10"/>
          </p:nvPr>
        </p:nvSpPr>
        <p:spPr/>
        <p:txBody>
          <a:bodyPr/>
          <a:lstStyle/>
          <a:p>
            <a:fld id="{CA979FFA-7DE3-4F1E-8BE6-B4D9EDBB4896}" type="datetimeFigureOut">
              <a:rPr lang="es-MX" smtClean="0"/>
              <a:t>28/09/2023</a:t>
            </a:fld>
            <a:endParaRPr lang="es-MX"/>
          </a:p>
        </p:txBody>
      </p:sp>
      <p:sp>
        <p:nvSpPr>
          <p:cNvPr id="4" name="Marcador de pie de página 3">
            <a:extLst>
              <a:ext uri="{FF2B5EF4-FFF2-40B4-BE49-F238E27FC236}">
                <a16:creationId xmlns:a16="http://schemas.microsoft.com/office/drawing/2014/main" id="{8F3F3088-5B8B-48E8-8D10-F049384EEA1D}"/>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EF9F3E1D-7723-4A93-A430-7A2123598C7E}"/>
              </a:ext>
            </a:extLst>
          </p:cNvPr>
          <p:cNvSpPr>
            <a:spLocks noGrp="1"/>
          </p:cNvSpPr>
          <p:nvPr>
            <p:ph type="sldNum" sz="quarter" idx="12"/>
          </p:nvPr>
        </p:nvSpPr>
        <p:spPr/>
        <p:txBody>
          <a:bodyPr/>
          <a:lstStyle/>
          <a:p>
            <a:fld id="{12DFE6BA-0970-4118-A95F-096F1846479C}" type="slidenum">
              <a:rPr lang="es-MX" smtClean="0"/>
              <a:t>‹Nº›</a:t>
            </a:fld>
            <a:endParaRPr lang="es-MX"/>
          </a:p>
        </p:txBody>
      </p:sp>
    </p:spTree>
    <p:extLst>
      <p:ext uri="{BB962C8B-B14F-4D97-AF65-F5344CB8AC3E}">
        <p14:creationId xmlns:p14="http://schemas.microsoft.com/office/powerpoint/2010/main" val="4107124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C75BF1E-9CD1-408E-828E-2C3C4ACF5917}"/>
              </a:ext>
            </a:extLst>
          </p:cNvPr>
          <p:cNvSpPr>
            <a:spLocks noGrp="1"/>
          </p:cNvSpPr>
          <p:nvPr>
            <p:ph type="dt" sz="half" idx="10"/>
          </p:nvPr>
        </p:nvSpPr>
        <p:spPr/>
        <p:txBody>
          <a:bodyPr/>
          <a:lstStyle/>
          <a:p>
            <a:fld id="{CA979FFA-7DE3-4F1E-8BE6-B4D9EDBB4896}" type="datetimeFigureOut">
              <a:rPr lang="es-MX" smtClean="0"/>
              <a:t>28/09/2023</a:t>
            </a:fld>
            <a:endParaRPr lang="es-MX"/>
          </a:p>
        </p:txBody>
      </p:sp>
      <p:sp>
        <p:nvSpPr>
          <p:cNvPr id="3" name="Marcador de pie de página 2">
            <a:extLst>
              <a:ext uri="{FF2B5EF4-FFF2-40B4-BE49-F238E27FC236}">
                <a16:creationId xmlns:a16="http://schemas.microsoft.com/office/drawing/2014/main" id="{6B31F50E-BFB4-4874-A9A7-F9F830F8F046}"/>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90CA308C-C892-4419-9BD1-B1CB69214A6A}"/>
              </a:ext>
            </a:extLst>
          </p:cNvPr>
          <p:cNvSpPr>
            <a:spLocks noGrp="1"/>
          </p:cNvSpPr>
          <p:nvPr>
            <p:ph type="sldNum" sz="quarter" idx="12"/>
          </p:nvPr>
        </p:nvSpPr>
        <p:spPr/>
        <p:txBody>
          <a:bodyPr/>
          <a:lstStyle/>
          <a:p>
            <a:fld id="{12DFE6BA-0970-4118-A95F-096F1846479C}" type="slidenum">
              <a:rPr lang="es-MX" smtClean="0"/>
              <a:t>‹Nº›</a:t>
            </a:fld>
            <a:endParaRPr lang="es-MX"/>
          </a:p>
        </p:txBody>
      </p:sp>
    </p:spTree>
    <p:extLst>
      <p:ext uri="{BB962C8B-B14F-4D97-AF65-F5344CB8AC3E}">
        <p14:creationId xmlns:p14="http://schemas.microsoft.com/office/powerpoint/2010/main" val="247901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10C802-0816-4369-B379-AC8D0BF01EC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C99E6DC-2923-438A-A0B9-C5F7109565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06BFA53B-D1FC-4F81-A7A8-97B512B4D9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7213D50D-151A-42FD-BB75-D7B071E79D66}"/>
              </a:ext>
            </a:extLst>
          </p:cNvPr>
          <p:cNvSpPr>
            <a:spLocks noGrp="1"/>
          </p:cNvSpPr>
          <p:nvPr>
            <p:ph type="dt" sz="half" idx="10"/>
          </p:nvPr>
        </p:nvSpPr>
        <p:spPr/>
        <p:txBody>
          <a:bodyPr/>
          <a:lstStyle/>
          <a:p>
            <a:fld id="{CA979FFA-7DE3-4F1E-8BE6-B4D9EDBB4896}" type="datetimeFigureOut">
              <a:rPr lang="es-MX" smtClean="0"/>
              <a:t>28/09/2023</a:t>
            </a:fld>
            <a:endParaRPr lang="es-MX"/>
          </a:p>
        </p:txBody>
      </p:sp>
      <p:sp>
        <p:nvSpPr>
          <p:cNvPr id="6" name="Marcador de pie de página 5">
            <a:extLst>
              <a:ext uri="{FF2B5EF4-FFF2-40B4-BE49-F238E27FC236}">
                <a16:creationId xmlns:a16="http://schemas.microsoft.com/office/drawing/2014/main" id="{6A6AA659-AC99-4E3E-B70A-7E65703A7B2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0A86224-A2AA-4569-87F2-EDA1E8590BF9}"/>
              </a:ext>
            </a:extLst>
          </p:cNvPr>
          <p:cNvSpPr>
            <a:spLocks noGrp="1"/>
          </p:cNvSpPr>
          <p:nvPr>
            <p:ph type="sldNum" sz="quarter" idx="12"/>
          </p:nvPr>
        </p:nvSpPr>
        <p:spPr/>
        <p:txBody>
          <a:bodyPr/>
          <a:lstStyle/>
          <a:p>
            <a:fld id="{12DFE6BA-0970-4118-A95F-096F1846479C}" type="slidenum">
              <a:rPr lang="es-MX" smtClean="0"/>
              <a:t>‹Nº›</a:t>
            </a:fld>
            <a:endParaRPr lang="es-MX"/>
          </a:p>
        </p:txBody>
      </p:sp>
    </p:spTree>
    <p:extLst>
      <p:ext uri="{BB962C8B-B14F-4D97-AF65-F5344CB8AC3E}">
        <p14:creationId xmlns:p14="http://schemas.microsoft.com/office/powerpoint/2010/main" val="3185881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3939B-5FEE-49D6-9651-2D12C4F44A8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8C1064A2-D586-4E4D-A3D5-4E57ACA9E8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ECB259CE-AEDE-42D8-A845-60CF89810F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79926D70-799A-4AA0-8750-0A0E24B3460C}"/>
              </a:ext>
            </a:extLst>
          </p:cNvPr>
          <p:cNvSpPr>
            <a:spLocks noGrp="1"/>
          </p:cNvSpPr>
          <p:nvPr>
            <p:ph type="dt" sz="half" idx="10"/>
          </p:nvPr>
        </p:nvSpPr>
        <p:spPr/>
        <p:txBody>
          <a:bodyPr/>
          <a:lstStyle/>
          <a:p>
            <a:fld id="{CA979FFA-7DE3-4F1E-8BE6-B4D9EDBB4896}" type="datetimeFigureOut">
              <a:rPr lang="es-MX" smtClean="0"/>
              <a:t>28/09/2023</a:t>
            </a:fld>
            <a:endParaRPr lang="es-MX"/>
          </a:p>
        </p:txBody>
      </p:sp>
      <p:sp>
        <p:nvSpPr>
          <p:cNvPr id="6" name="Marcador de pie de página 5">
            <a:extLst>
              <a:ext uri="{FF2B5EF4-FFF2-40B4-BE49-F238E27FC236}">
                <a16:creationId xmlns:a16="http://schemas.microsoft.com/office/drawing/2014/main" id="{8B8134F7-F095-4256-A535-06DC08B303DE}"/>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A6AB0C17-CE33-48CB-A8BB-893A95909172}"/>
              </a:ext>
            </a:extLst>
          </p:cNvPr>
          <p:cNvSpPr>
            <a:spLocks noGrp="1"/>
          </p:cNvSpPr>
          <p:nvPr>
            <p:ph type="sldNum" sz="quarter" idx="12"/>
          </p:nvPr>
        </p:nvSpPr>
        <p:spPr/>
        <p:txBody>
          <a:bodyPr/>
          <a:lstStyle/>
          <a:p>
            <a:fld id="{12DFE6BA-0970-4118-A95F-096F1846479C}" type="slidenum">
              <a:rPr lang="es-MX" smtClean="0"/>
              <a:t>‹Nº›</a:t>
            </a:fld>
            <a:endParaRPr lang="es-MX"/>
          </a:p>
        </p:txBody>
      </p:sp>
    </p:spTree>
    <p:extLst>
      <p:ext uri="{BB962C8B-B14F-4D97-AF65-F5344CB8AC3E}">
        <p14:creationId xmlns:p14="http://schemas.microsoft.com/office/powerpoint/2010/main" val="750890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3BC6327-A856-4D70-A285-160C25AFE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4F60844-41B3-48E9-9580-37F47C0C6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8D9E00B-201A-44BE-8EBF-ABE443032B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79FFA-7DE3-4F1E-8BE6-B4D9EDBB4896}" type="datetimeFigureOut">
              <a:rPr lang="es-MX" smtClean="0"/>
              <a:t>28/09/2023</a:t>
            </a:fld>
            <a:endParaRPr lang="es-MX"/>
          </a:p>
        </p:txBody>
      </p:sp>
      <p:sp>
        <p:nvSpPr>
          <p:cNvPr id="5" name="Marcador de pie de página 4">
            <a:extLst>
              <a:ext uri="{FF2B5EF4-FFF2-40B4-BE49-F238E27FC236}">
                <a16:creationId xmlns:a16="http://schemas.microsoft.com/office/drawing/2014/main" id="{CB1C0756-33FB-455A-9426-0542DD0DDB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42DEF2F0-F5D9-450F-875D-61E9585520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DFE6BA-0970-4118-A95F-096F1846479C}" type="slidenum">
              <a:rPr lang="es-MX" smtClean="0"/>
              <a:t>‹Nº›</a:t>
            </a:fld>
            <a:endParaRPr lang="es-MX"/>
          </a:p>
        </p:txBody>
      </p:sp>
    </p:spTree>
    <p:extLst>
      <p:ext uri="{BB962C8B-B14F-4D97-AF65-F5344CB8AC3E}">
        <p14:creationId xmlns:p14="http://schemas.microsoft.com/office/powerpoint/2010/main" val="1580031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gi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4.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5.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16.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8.wdp"/><Relationship Id="rId11" Type="http://schemas.microsoft.com/office/2007/relationships/hdphoto" Target="../media/hdphoto10.wdp"/><Relationship Id="rId5" Type="http://schemas.openxmlformats.org/officeDocument/2006/relationships/image" Target="../media/image18.png"/><Relationship Id="rId10"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gif"/><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jp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gif"/><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gif"/><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oja de papel pergamino antiguo vintage envejecido o textura aislada sobre  fondo blanco 12812489 Foto de stock en Vecteezy">
            <a:extLst>
              <a:ext uri="{FF2B5EF4-FFF2-40B4-BE49-F238E27FC236}">
                <a16:creationId xmlns:a16="http://schemas.microsoft.com/office/drawing/2014/main" id="{35DD12BC-D33A-08C9-A7AB-DF864D921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oja de papel de pergamino antiguo vintage envejecido o textura aislada  sobre fondo blanco. | Foto Premium">
            <a:extLst>
              <a:ext uri="{FF2B5EF4-FFF2-40B4-BE49-F238E27FC236}">
                <a16:creationId xmlns:a16="http://schemas.microsoft.com/office/drawing/2014/main" id="{F535B4C9-D687-4D8E-6424-8B2EA177524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53" b="89100" l="3195" r="94728">
                        <a14:foregroundMark x1="7668" y1="18009" x2="2556" y2="22749"/>
                        <a14:foregroundMark x1="2556" y1="22749" x2="14537" y2="32701"/>
                        <a14:foregroundMark x1="14537" y1="32701" x2="8626" y2="43128"/>
                        <a14:foregroundMark x1="8626" y1="43128" x2="7348" y2="48815"/>
                        <a14:foregroundMark x1="3834" y1="23697" x2="3195" y2="50711"/>
                        <a14:foregroundMark x1="3195" y1="50711" x2="3355" y2="63033"/>
                        <a14:foregroundMark x1="55591" y1="83886" x2="62780" y2="83886"/>
                        <a14:foregroundMark x1="62780" y1="83886" x2="76358" y2="81991"/>
                        <a14:foregroundMark x1="79393" y1="82464" x2="88818" y2="82464"/>
                        <a14:foregroundMark x1="88818" y1="82464" x2="93450" y2="74408"/>
                        <a14:foregroundMark x1="93450" y1="74408" x2="94728" y2="44550"/>
                        <a14:backgroundMark x1="97923" y1="23697" x2="97923" y2="23697"/>
                      </a14:backgroundRemoval>
                    </a14:imgEffect>
                  </a14:imgLayer>
                </a14:imgProps>
              </a:ext>
              <a:ext uri="{28A0092B-C50C-407E-A947-70E740481C1C}">
                <a14:useLocalDpi xmlns:a14="http://schemas.microsoft.com/office/drawing/2010/main" val="0"/>
              </a:ext>
            </a:extLst>
          </a:blip>
          <a:srcRect/>
          <a:stretch>
            <a:fillRect/>
          </a:stretch>
        </p:blipFill>
        <p:spPr bwMode="auto">
          <a:xfrm>
            <a:off x="544996" y="1779308"/>
            <a:ext cx="11102008" cy="329938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863506D-677C-4B34-B9AE-C395A18F49D4}"/>
              </a:ext>
            </a:extLst>
          </p:cNvPr>
          <p:cNvSpPr>
            <a:spLocks noGrp="1"/>
          </p:cNvSpPr>
          <p:nvPr>
            <p:ph type="ctrTitle"/>
          </p:nvPr>
        </p:nvSpPr>
        <p:spPr>
          <a:xfrm>
            <a:off x="1524001" y="2209823"/>
            <a:ext cx="9144000" cy="2387600"/>
          </a:xfrm>
        </p:spPr>
        <p:txBody>
          <a:bodyPr>
            <a:normAutofit/>
          </a:bodyPr>
          <a:lstStyle/>
          <a:p>
            <a:r>
              <a:rPr lang="es-MX" sz="8000" b="1" dirty="0" err="1">
                <a:latin typeface="Algerian" panose="04020705040A02060702" pitchFamily="82" charset="0"/>
              </a:rPr>
              <a:t>Abyssal</a:t>
            </a:r>
            <a:r>
              <a:rPr lang="es-MX" sz="8000" b="1" dirty="0">
                <a:latin typeface="Algerian" panose="04020705040A02060702" pitchFamily="82" charset="0"/>
              </a:rPr>
              <a:t> </a:t>
            </a:r>
            <a:r>
              <a:rPr lang="es-MX" sz="8000" b="1" dirty="0" err="1">
                <a:latin typeface="Algerian" panose="04020705040A02060702" pitchFamily="82" charset="0"/>
              </a:rPr>
              <a:t>dungeon</a:t>
            </a:r>
            <a:endParaRPr lang="es-MX" sz="8000" b="1" dirty="0">
              <a:latin typeface="Algerian" panose="04020705040A02060702" pitchFamily="82" charset="0"/>
            </a:endParaRPr>
          </a:p>
        </p:txBody>
      </p:sp>
      <p:pic>
        <p:nvPicPr>
          <p:cNvPr id="7" name="Imagen 6">
            <a:extLst>
              <a:ext uri="{FF2B5EF4-FFF2-40B4-BE49-F238E27FC236}">
                <a16:creationId xmlns:a16="http://schemas.microsoft.com/office/drawing/2014/main" id="{CE41F17E-4CC9-EA2D-5061-900FE0932E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278" y="834017"/>
            <a:ext cx="3464527" cy="3464527"/>
          </a:xfrm>
          <a:prstGeom prst="rect">
            <a:avLst/>
          </a:prstGeom>
        </p:spPr>
      </p:pic>
      <p:pic>
        <p:nvPicPr>
          <p:cNvPr id="9" name="Imagen 8">
            <a:extLst>
              <a:ext uri="{FF2B5EF4-FFF2-40B4-BE49-F238E27FC236}">
                <a16:creationId xmlns:a16="http://schemas.microsoft.com/office/drawing/2014/main" id="{D81654F9-7641-26AD-010F-E7AAE18501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7199" y="834016"/>
            <a:ext cx="3464527" cy="3464527"/>
          </a:xfrm>
          <a:prstGeom prst="rect">
            <a:avLst/>
          </a:prstGeom>
        </p:spPr>
      </p:pic>
    </p:spTree>
    <p:extLst>
      <p:ext uri="{BB962C8B-B14F-4D97-AF65-F5344CB8AC3E}">
        <p14:creationId xmlns:p14="http://schemas.microsoft.com/office/powerpoint/2010/main" val="2737303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91EFF33-39B9-4007-902B-E040E2433740}"/>
              </a:ext>
            </a:extLst>
          </p:cNvPr>
          <p:cNvPicPr>
            <a:picLocks noChangeAspect="1"/>
          </p:cNvPicPr>
          <p:nvPr/>
        </p:nvPicPr>
        <p:blipFill>
          <a:blip r:embed="rId2"/>
          <a:stretch>
            <a:fillRect/>
          </a:stretch>
        </p:blipFill>
        <p:spPr>
          <a:xfrm>
            <a:off x="0" y="0"/>
            <a:ext cx="12192000" cy="6857999"/>
          </a:xfrm>
          <a:prstGeom prst="rect">
            <a:avLst/>
          </a:prstGeom>
        </p:spPr>
      </p:pic>
      <p:pic>
        <p:nvPicPr>
          <p:cNvPr id="6" name="Picture 4" descr="Hoja de papel de pergamino antiguo vintage envejecido o textura aislada  sobre fondo blanco. | Foto Premium">
            <a:extLst>
              <a:ext uri="{FF2B5EF4-FFF2-40B4-BE49-F238E27FC236}">
                <a16:creationId xmlns:a16="http://schemas.microsoft.com/office/drawing/2014/main" id="{D6A46560-AA5C-4E8A-B524-886EEA9BB7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53" b="89100" l="3195" r="94728">
                        <a14:foregroundMark x1="7668" y1="18009" x2="2556" y2="22749"/>
                        <a14:foregroundMark x1="2556" y1="22749" x2="14537" y2="32701"/>
                        <a14:foregroundMark x1="14537" y1="32701" x2="8626" y2="43128"/>
                        <a14:foregroundMark x1="8626" y1="43128" x2="7348" y2="48815"/>
                        <a14:foregroundMark x1="3834" y1="23697" x2="3195" y2="50711"/>
                        <a14:foregroundMark x1="3195" y1="50711" x2="3355" y2="63033"/>
                        <a14:foregroundMark x1="55591" y1="83886" x2="62780" y2="83886"/>
                        <a14:foregroundMark x1="62780" y1="83886" x2="76358" y2="81991"/>
                        <a14:foregroundMark x1="79393" y1="82464" x2="88818" y2="82464"/>
                        <a14:foregroundMark x1="88818" y1="82464" x2="93450" y2="74408"/>
                        <a14:foregroundMark x1="93450" y1="74408" x2="94728" y2="44550"/>
                        <a14:backgroundMark x1="97923" y1="23697" x2="97923" y2="23697"/>
                      </a14:backgroundRemoval>
                    </a14:imgEffect>
                  </a14:imgLayer>
                </a14:imgProps>
              </a:ext>
              <a:ext uri="{28A0092B-C50C-407E-A947-70E740481C1C}">
                <a14:useLocalDpi xmlns:a14="http://schemas.microsoft.com/office/drawing/2010/main" val="0"/>
              </a:ext>
            </a:extLst>
          </a:blip>
          <a:srcRect/>
          <a:stretch>
            <a:fillRect/>
          </a:stretch>
        </p:blipFill>
        <p:spPr bwMode="auto">
          <a:xfrm>
            <a:off x="544995" y="744901"/>
            <a:ext cx="11102008" cy="2009775"/>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505EB531-50AA-4590-96C5-19CAEC45B593}"/>
              </a:ext>
            </a:extLst>
          </p:cNvPr>
          <p:cNvSpPr>
            <a:spLocks noGrp="1"/>
          </p:cNvSpPr>
          <p:nvPr>
            <p:ph idx="1"/>
          </p:nvPr>
        </p:nvSpPr>
        <p:spPr>
          <a:xfrm>
            <a:off x="1063486" y="1043842"/>
            <a:ext cx="10515600" cy="1615005"/>
          </a:xfrm>
        </p:spPr>
        <p:txBody>
          <a:bodyPr>
            <a:normAutofit/>
          </a:bodyPr>
          <a:lstStyle/>
          <a:p>
            <a:pPr marL="0" indent="0">
              <a:buNone/>
            </a:pPr>
            <a:r>
              <a:rPr lang="es-MX" sz="2000" i="1" dirty="0">
                <a:latin typeface="Comic Sans MS" panose="030F0702030302020204" pitchFamily="66" charset="0"/>
              </a:rPr>
              <a:t>Al borde del fracaso y con su cabeza corriendo peligro, escucharía la historia y con los pocos eruditos que quedaban en el reino lograrían invocar a aquella legendaria deidad. Pagando con la vida de inocentes obteniendo la corona del abismo, que le permitió comandar las tropas abisales, arremetiendo contra el reino en una implacable y cruel marcha de conquista.</a:t>
            </a:r>
          </a:p>
        </p:txBody>
      </p:sp>
      <p:pic>
        <p:nvPicPr>
          <p:cNvPr id="5" name="Imagen 4">
            <a:extLst>
              <a:ext uri="{FF2B5EF4-FFF2-40B4-BE49-F238E27FC236}">
                <a16:creationId xmlns:a16="http://schemas.microsoft.com/office/drawing/2014/main" id="{3CD6FBAC-946A-48FB-8BF7-F567EE0B836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6749" b="97378" l="49243" r="84021">
                        <a14:foregroundMark x1="70705" y1="44050" x2="73525" y2="45906"/>
                        <a14:foregroundMark x1="76867" y1="38201" x2="67676" y2="41993"/>
                        <a14:foregroundMark x1="78120" y1="36749" x2="72637" y2="40056"/>
                        <a14:foregroundMark x1="72637" y1="40056" x2="64856" y2="42598"/>
                        <a14:foregroundMark x1="83185" y1="45664" x2="83185" y2="47963"/>
                        <a14:foregroundMark x1="83185" y1="49455" x2="84125" y2="47237"/>
                        <a14:foregroundMark x1="53629" y1="91771" x2="58956" y2="94070"/>
                        <a14:foregroundMark x1="58956" y1="94070" x2="52794" y2="91610"/>
                        <a14:foregroundMark x1="52794" y1="91610" x2="58068" y2="92779"/>
                        <a14:foregroundMark x1="59164" y1="95684" x2="58068" y2="94353"/>
                        <a14:foregroundMark x1="59008" y1="96410" x2="54413" y2="93626"/>
                        <a14:foregroundMark x1="59634" y1="97418" x2="53943" y2="93990"/>
                        <a14:foregroundMark x1="57441" y1="96289" x2="54883" y2="96168"/>
                        <a14:foregroundMark x1="54883" y1="94958" x2="49399" y2="93142"/>
                        <a14:foregroundMark x1="49399" y1="93142" x2="49243" y2="93142"/>
                        <a14:foregroundMark x1="54569" y1="94595" x2="54569" y2="94595"/>
                        <a14:backgroundMark x1="71958" y1="56031" x2="71958" y2="56031"/>
                        <a14:backgroundMark x1="64856" y1="82009" x2="64856" y2="82009"/>
                      </a14:backgroundRemoval>
                    </a14:imgEffect>
                  </a14:imgLayer>
                </a14:imgProps>
              </a:ext>
              <a:ext uri="{28A0092B-C50C-407E-A947-70E740481C1C}">
                <a14:useLocalDpi xmlns:a14="http://schemas.microsoft.com/office/drawing/2010/main" val="0"/>
              </a:ext>
            </a:extLst>
          </a:blip>
          <a:srcRect l="53439" t="34927" r="12802"/>
          <a:stretch/>
        </p:blipFill>
        <p:spPr>
          <a:xfrm rot="16200000">
            <a:off x="4798250" y="1215681"/>
            <a:ext cx="2714773" cy="6771862"/>
          </a:xfrm>
          <a:prstGeom prst="rect">
            <a:avLst/>
          </a:prstGeom>
        </p:spPr>
      </p:pic>
    </p:spTree>
    <p:extLst>
      <p:ext uri="{BB962C8B-B14F-4D97-AF65-F5344CB8AC3E}">
        <p14:creationId xmlns:p14="http://schemas.microsoft.com/office/powerpoint/2010/main" val="3227431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oja de papel pergamino antiguo vintage envejecido o textura aislada sobre  fondo blanco 12812489 Foto de stock en Vecteezy">
            <a:extLst>
              <a:ext uri="{FF2B5EF4-FFF2-40B4-BE49-F238E27FC236}">
                <a16:creationId xmlns:a16="http://schemas.microsoft.com/office/drawing/2014/main" id="{0F17A097-5376-4BBD-BD4C-28278261A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oja de papel de pergamino antiguo vintage envejecido o textura aislada  sobre fondo blanco. | Foto Premium">
            <a:extLst>
              <a:ext uri="{FF2B5EF4-FFF2-40B4-BE49-F238E27FC236}">
                <a16:creationId xmlns:a16="http://schemas.microsoft.com/office/drawing/2014/main" id="{A8E1707E-51EF-410E-9F31-F810AAEBBB0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53" b="89100" l="3195" r="94728">
                        <a14:foregroundMark x1="7668" y1="18009" x2="2556" y2="22749"/>
                        <a14:foregroundMark x1="2556" y1="22749" x2="14537" y2="32701"/>
                        <a14:foregroundMark x1="14537" y1="32701" x2="8626" y2="43128"/>
                        <a14:foregroundMark x1="8626" y1="43128" x2="7348" y2="48815"/>
                        <a14:foregroundMark x1="3834" y1="23697" x2="3195" y2="50711"/>
                        <a14:foregroundMark x1="3195" y1="50711" x2="3355" y2="63033"/>
                        <a14:foregroundMark x1="55591" y1="83886" x2="62780" y2="83886"/>
                        <a14:foregroundMark x1="62780" y1="83886" x2="76358" y2="81991"/>
                        <a14:foregroundMark x1="79393" y1="82464" x2="88818" y2="82464"/>
                        <a14:foregroundMark x1="88818" y1="82464" x2="93450" y2="74408"/>
                        <a14:foregroundMark x1="93450" y1="74408" x2="94728" y2="44550"/>
                        <a14:backgroundMark x1="97923" y1="23697" x2="97923" y2="23697"/>
                      </a14:backgroundRemoval>
                    </a14:imgEffect>
                  </a14:imgLayer>
                </a14:imgProps>
              </a:ext>
              <a:ext uri="{28A0092B-C50C-407E-A947-70E740481C1C}">
                <a14:useLocalDpi xmlns:a14="http://schemas.microsoft.com/office/drawing/2010/main" val="0"/>
              </a:ext>
            </a:extLst>
          </a:blip>
          <a:srcRect/>
          <a:stretch>
            <a:fillRect/>
          </a:stretch>
        </p:blipFill>
        <p:spPr bwMode="auto">
          <a:xfrm>
            <a:off x="544995" y="744901"/>
            <a:ext cx="11102008" cy="2009775"/>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9E13FC81-06DE-49A0-81A1-5A520E114CAC}"/>
              </a:ext>
            </a:extLst>
          </p:cNvPr>
          <p:cNvSpPr>
            <a:spLocks noGrp="1"/>
          </p:cNvSpPr>
          <p:nvPr>
            <p:ph idx="1"/>
          </p:nvPr>
        </p:nvSpPr>
        <p:spPr>
          <a:xfrm>
            <a:off x="906118" y="1253331"/>
            <a:ext cx="10515600" cy="1026043"/>
          </a:xfrm>
        </p:spPr>
        <p:txBody>
          <a:bodyPr/>
          <a:lstStyle/>
          <a:p>
            <a:pPr marL="0" indent="0">
              <a:buNone/>
            </a:pPr>
            <a:r>
              <a:rPr lang="es-MX" sz="2000" i="1" dirty="0">
                <a:latin typeface="Comic Sans MS" panose="030F0702030302020204" pitchFamily="66" charset="0"/>
              </a:rPr>
              <a:t>Una vez terminada la guerra, habiendo ganado con su ejército monstruoso. Iniciaría un reinado de terror absoluto, bajo el yugo de aquel rey que sería conocido para la posteridad como "el Rey de sangre".</a:t>
            </a:r>
          </a:p>
          <a:p>
            <a:endParaRPr lang="es-MX" dirty="0"/>
          </a:p>
        </p:txBody>
      </p:sp>
      <p:pic>
        <p:nvPicPr>
          <p:cNvPr id="6" name="Imagen 5">
            <a:extLst>
              <a:ext uri="{FF2B5EF4-FFF2-40B4-BE49-F238E27FC236}">
                <a16:creationId xmlns:a16="http://schemas.microsoft.com/office/drawing/2014/main" id="{42F0ED95-8A64-4939-9688-4AB5D75698E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7369" b="78814" l="4334" r="49504">
                        <a14:foregroundMark x1="43760" y1="48023" x2="36188" y2="47700"/>
                        <a14:foregroundMark x1="40470" y1="49112" x2="31749" y2="50323"/>
                        <a14:foregroundMark x1="31749" y1="50323" x2="30496" y2="42655"/>
                        <a14:foregroundMark x1="43133" y1="56053" x2="39060" y2="52139"/>
                        <a14:foregroundMark x1="47833" y1="53713" x2="36031" y2="52139"/>
                        <a14:foregroundMark x1="37023" y1="38095" x2="38433" y2="50686"/>
                        <a14:foregroundMark x1="27624" y1="48668" x2="32219" y2="54157"/>
                        <a14:foregroundMark x1="32219" y1="54157" x2="30287" y2="49596"/>
                        <a14:foregroundMark x1="29086" y1="46772" x2="28668" y2="46933"/>
                        <a14:foregroundMark x1="30705" y1="71348" x2="22193" y2="69653"/>
                        <a14:foregroundMark x1="22193" y1="69653" x2="30966" y2="69492"/>
                        <a14:foregroundMark x1="30966" y1="69492" x2="22089" y2="67030"/>
                        <a14:foregroundMark x1="22089" y1="67030" x2="21305" y2="66465"/>
                        <a14:foregroundMark x1="38433" y1="69290" x2="33055" y2="73527"/>
                        <a14:foregroundMark x1="33055" y1="73527" x2="23290" y2="73083"/>
                        <a14:foregroundMark x1="23290" y1="73083" x2="17650" y2="71671"/>
                        <a14:foregroundMark x1="34151" y1="76069" x2="16919" y2="73164"/>
                        <a14:foregroundMark x1="16919" y1="73164" x2="11749" y2="68200"/>
                        <a14:foregroundMark x1="11749" y1="68200" x2="10914" y2="63640"/>
                        <a14:foregroundMark x1="25562" y1="77712" x2="29191" y2="78814"/>
                        <a14:foregroundMark x1="13368" y1="74011" x2="18917" y2="75696"/>
                        <a14:foregroundMark x1="29191" y1="78814" x2="36031" y2="78289"/>
                        <a14:foregroundMark x1="18525" y1="76260" x2="17128" y2="76231"/>
                        <a14:foregroundMark x1="25013" y1="76392" x2="24195" y2="76375"/>
                        <a14:foregroundMark x1="17128" y1="76231" x2="13786" y2="77159"/>
                        <a14:foregroundMark x1="16658" y1="76998" x2="12167" y2="74980"/>
                        <a14:foregroundMark x1="11123" y1="63479" x2="10705" y2="63317"/>
                        <a14:foregroundMark x1="5849" y1="48345" x2="16867" y2="48386"/>
                        <a14:foregroundMark x1="16867" y1="48386" x2="11279" y2="52421"/>
                        <a14:foregroundMark x1="11279" y1="52421" x2="10914" y2="52139"/>
                        <a14:foregroundMark x1="6266" y1="51655" x2="17859" y2="52300"/>
                        <a14:foregroundMark x1="7050" y1="53713" x2="15927" y2="53430"/>
                        <a14:foregroundMark x1="15927" y1="53430" x2="20940" y2="48547"/>
                        <a14:foregroundMark x1="20940" y1="48547" x2="13995" y2="45440"/>
                        <a14:foregroundMark x1="13995" y1="45440" x2="13577" y2="45521"/>
                        <a14:foregroundMark x1="18277" y1="42736" x2="16240" y2="45964"/>
                        <a14:foregroundMark x1="11332" y1="38660" x2="10026" y2="51412"/>
                        <a14:foregroundMark x1="11332" y1="37409" x2="8198" y2="43745"/>
                        <a14:foregroundMark x1="8198" y1="43745" x2="8198" y2="45278"/>
                        <a14:foregroundMark x1="7990" y1="55569" x2="11332" y2="55287"/>
                        <a14:foregroundMark x1="7050" y1="44471" x2="4334" y2="50847"/>
                        <a14:foregroundMark x1="4334" y1="50847" x2="6527" y2="54560"/>
                        <a14:foregroundMark x1="28877" y1="56538" x2="28460" y2="58757"/>
                        <a14:foregroundMark x1="27154" y1="59927" x2="27154" y2="60856"/>
                        <a14:foregroundMark x1="24595" y1="55367" x2="24282" y2="57143"/>
                        <a14:foregroundMark x1="23655" y1="58111" x2="24700" y2="59282"/>
                        <a14:foregroundMark x1="24073" y1="55650" x2="24178" y2="56376"/>
                        <a14:foregroundMark x1="23760" y1="56699" x2="23969" y2="57950"/>
                        <a14:foregroundMark x1="25117" y1="59766" x2="26319" y2="61017"/>
                        <a14:foregroundMark x1="24700" y1="54399" x2="25431" y2="53148"/>
                        <a14:foregroundMark x1="12167" y1="69492" x2="12898" y2="73245"/>
                        <a14:foregroundMark x1="17180" y1="77401" x2="12794" y2="76957"/>
                        <a14:backgroundMark x1="24595" y1="51170" x2="24595" y2="51170"/>
                        <a14:backgroundMark x1="14517" y1="61421" x2="22245" y2="58192"/>
                        <a14:backgroundMark x1="19269" y1="62026" x2="20627" y2="59766"/>
                        <a14:backgroundMark x1="19269" y1="61098" x2="21723" y2="60936"/>
                        <a14:backgroundMark x1="21044" y1="58676" x2="21619" y2="62268"/>
                        <a14:backgroundMark x1="25170" y1="78370" x2="18903" y2="77280"/>
                        <a14:backgroundMark x1="20261" y1="75747" x2="24021" y2="78692"/>
                        <a14:backgroundMark x1="19896" y1="77441" x2="24386" y2="78854"/>
                        <a14:backgroundMark x1="25326" y1="78208" x2="19426" y2="77320"/>
                        <a14:backgroundMark x1="18747" y1="77199" x2="24909" y2="78733"/>
                        <a14:backgroundMark x1="25326" y1="78208" x2="18642" y2="76433"/>
                        <a14:backgroundMark x1="18277" y1="76271" x2="25170" y2="78571"/>
                        <a14:backgroundMark x1="25065" y1="77845" x2="19478" y2="76392"/>
                        <a14:backgroundMark x1="19478" y1="76069" x2="23708" y2="77199"/>
                        <a14:backgroundMark x1="20627" y1="75504" x2="24021" y2="77966"/>
                        <a14:backgroundMark x1="22402" y1="75908" x2="24178" y2="77280"/>
                        <a14:backgroundMark x1="21775" y1="75666" x2="24700" y2="77603"/>
                      </a14:backgroundRemoval>
                    </a14:imgEffect>
                  </a14:imgLayer>
                </a14:imgProps>
              </a:ext>
              <a:ext uri="{28A0092B-C50C-407E-A947-70E740481C1C}">
                <a14:useLocalDpi xmlns:a14="http://schemas.microsoft.com/office/drawing/2010/main" val="0"/>
              </a:ext>
            </a:extLst>
          </a:blip>
          <a:srcRect l="2987" t="35557" r="45249" b="21546"/>
          <a:stretch/>
        </p:blipFill>
        <p:spPr>
          <a:xfrm rot="16200000">
            <a:off x="4483443" y="2715726"/>
            <a:ext cx="3225115" cy="3458820"/>
          </a:xfrm>
          <a:prstGeom prst="rect">
            <a:avLst/>
          </a:prstGeom>
        </p:spPr>
      </p:pic>
    </p:spTree>
    <p:extLst>
      <p:ext uri="{BB962C8B-B14F-4D97-AF65-F5344CB8AC3E}">
        <p14:creationId xmlns:p14="http://schemas.microsoft.com/office/powerpoint/2010/main" val="1879832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oja de papel pergamino antiguo vintage envejecido o textura aislada sobre  fondo blanco 12812489 Foto de stock en Vecteezy">
            <a:extLst>
              <a:ext uri="{FF2B5EF4-FFF2-40B4-BE49-F238E27FC236}">
                <a16:creationId xmlns:a16="http://schemas.microsoft.com/office/drawing/2014/main" id="{59B45724-EF2A-4E6F-92EF-240D1FC2D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oja de papel de pergamino antiguo vintage envejecido o textura aislada  sobre fondo blanco. | Foto Premium">
            <a:extLst>
              <a:ext uri="{FF2B5EF4-FFF2-40B4-BE49-F238E27FC236}">
                <a16:creationId xmlns:a16="http://schemas.microsoft.com/office/drawing/2014/main" id="{5B04C2FA-1924-45DE-80A9-D15F14A5DE5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53" b="89100" l="3195" r="94728">
                        <a14:foregroundMark x1="7668" y1="18009" x2="2556" y2="22749"/>
                        <a14:foregroundMark x1="2556" y1="22749" x2="14537" y2="32701"/>
                        <a14:foregroundMark x1="14537" y1="32701" x2="8626" y2="43128"/>
                        <a14:foregroundMark x1="8626" y1="43128" x2="7348" y2="48815"/>
                        <a14:foregroundMark x1="3834" y1="23697" x2="3195" y2="50711"/>
                        <a14:foregroundMark x1="3195" y1="50711" x2="3355" y2="63033"/>
                        <a14:foregroundMark x1="55591" y1="83886" x2="62780" y2="83886"/>
                        <a14:foregroundMark x1="62780" y1="83886" x2="76358" y2="81991"/>
                        <a14:foregroundMark x1="79393" y1="82464" x2="88818" y2="82464"/>
                        <a14:foregroundMark x1="88818" y1="82464" x2="93450" y2="74408"/>
                        <a14:foregroundMark x1="93450" y1="74408" x2="94728" y2="44550"/>
                        <a14:backgroundMark x1="97923" y1="23697" x2="97923" y2="23697"/>
                      </a14:backgroundRemoval>
                    </a14:imgEffect>
                  </a14:imgLayer>
                </a14:imgProps>
              </a:ext>
              <a:ext uri="{28A0092B-C50C-407E-A947-70E740481C1C}">
                <a14:useLocalDpi xmlns:a14="http://schemas.microsoft.com/office/drawing/2010/main" val="0"/>
              </a:ext>
            </a:extLst>
          </a:blip>
          <a:srcRect/>
          <a:stretch>
            <a:fillRect/>
          </a:stretch>
        </p:blipFill>
        <p:spPr bwMode="auto">
          <a:xfrm>
            <a:off x="544995" y="744901"/>
            <a:ext cx="11102008" cy="2009775"/>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A0614C9F-B098-460D-8704-B26C190280B0}"/>
              </a:ext>
            </a:extLst>
          </p:cNvPr>
          <p:cNvSpPr>
            <a:spLocks noGrp="1"/>
          </p:cNvSpPr>
          <p:nvPr>
            <p:ph idx="1"/>
          </p:nvPr>
        </p:nvSpPr>
        <p:spPr>
          <a:xfrm>
            <a:off x="1063486" y="1084966"/>
            <a:ext cx="10515600" cy="1366686"/>
          </a:xfrm>
        </p:spPr>
        <p:txBody>
          <a:bodyPr>
            <a:normAutofit/>
          </a:bodyPr>
          <a:lstStyle/>
          <a:p>
            <a:pPr marL="0" indent="0">
              <a:buNone/>
            </a:pPr>
            <a:r>
              <a:rPr lang="es-MX" sz="2000" i="1" dirty="0">
                <a:latin typeface="Comic Sans MS" panose="030F0702030302020204" pitchFamily="66" charset="0"/>
              </a:rPr>
              <a:t>Una esperanza brillaría, 4 individuos lograrían obtener el poder de benevolentes deidades para acabar con su heraldo. Lanzando al rey como su deidad malvada a las profundidades de una mazmorra hecha con poderes antiguos, un infinito hoyo de dónde nunca debían de haber salido.</a:t>
            </a:r>
          </a:p>
          <a:p>
            <a:endParaRPr lang="es-MX" sz="2000" dirty="0"/>
          </a:p>
          <a:p>
            <a:endParaRPr lang="es-MX" sz="2000" dirty="0"/>
          </a:p>
          <a:p>
            <a:endParaRPr lang="es-MX" sz="2000" dirty="0"/>
          </a:p>
        </p:txBody>
      </p:sp>
      <p:pic>
        <p:nvPicPr>
          <p:cNvPr id="1026" name="Picture 2" descr="Drawing Isometric Maps – WASD20">
            <a:extLst>
              <a:ext uri="{FF2B5EF4-FFF2-40B4-BE49-F238E27FC236}">
                <a16:creationId xmlns:a16="http://schemas.microsoft.com/office/drawing/2014/main" id="{0AB81CE8-FE4B-434F-9AAE-7845C54ED20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061" b="96964" l="10000" r="90000">
                        <a14:foregroundMark x1="39375" y1="13765" x2="42344" y2="8097"/>
                        <a14:foregroundMark x1="43125" y1="8704" x2="41406" y2="6478"/>
                        <a14:foregroundMark x1="43125" y1="5668" x2="44219" y2="5668"/>
                        <a14:foregroundMark x1="42500" y1="5263" x2="41719" y2="5263"/>
                        <a14:foregroundMark x1="28438" y1="90486" x2="40938" y2="88664"/>
                        <a14:foregroundMark x1="40938" y1="88664" x2="40938" y2="88462"/>
                        <a14:foregroundMark x1="42656" y1="91296" x2="47188" y2="89271"/>
                        <a14:foregroundMark x1="30781" y1="94737" x2="31406" y2="96964"/>
                        <a14:foregroundMark x1="37188" y1="46761" x2="36250" y2="43320"/>
                        <a14:foregroundMark x1="27344" y1="51012" x2="27187" y2="48381"/>
                      </a14:backgroundRemoval>
                    </a14:imgEffect>
                  </a14:imgLayer>
                </a14:imgProps>
              </a:ext>
              <a:ext uri="{28A0092B-C50C-407E-A947-70E740481C1C}">
                <a14:useLocalDpi xmlns:a14="http://schemas.microsoft.com/office/drawing/2010/main" val="0"/>
              </a:ext>
            </a:extLst>
          </a:blip>
          <a:srcRect/>
          <a:stretch>
            <a:fillRect/>
          </a:stretch>
        </p:blipFill>
        <p:spPr bwMode="auto">
          <a:xfrm>
            <a:off x="6546574" y="3077570"/>
            <a:ext cx="4015408" cy="309939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3EE78D8F-8884-422E-B47F-6C8E781CC1B6}"/>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3767" b="61601" l="30874" r="57771">
                        <a14:foregroundMark x1="36159" y1="41673" x2="54631" y2="41997"/>
                        <a14:foregroundMark x1="54631" y1="41997" x2="50602" y2="44826"/>
                        <a14:foregroundMark x1="50602" y1="44826" x2="44584" y2="45796"/>
                        <a14:foregroundMark x1="44584" y1="45796" x2="40816" y2="47777"/>
                        <a14:foregroundMark x1="36996" y1="35974" x2="46782" y2="39329"/>
                        <a14:foregroundMark x1="46782" y1="39329" x2="47148" y2="39935"/>
                        <a14:foregroundMark x1="36996" y1="39491" x2="38619" y2="49394"/>
                        <a14:foregroundMark x1="32130" y1="38278" x2="32444" y2="45352"/>
                        <a14:foregroundMark x1="32025" y1="40218" x2="31868" y2="39693"/>
                        <a14:foregroundMark x1="31450" y1="37510" x2="30926" y2="45675"/>
                        <a14:foregroundMark x1="31188" y1="45877" x2="31031" y2="46200"/>
                        <a14:foregroundMark x1="31293" y1="45594" x2="31031" y2="46564"/>
                        <a14:foregroundMark x1="40345" y1="50445" x2="45160" y2="53153"/>
                        <a14:foregroundMark x1="45160" y1="53153" x2="50183" y2="54406"/>
                        <a14:foregroundMark x1="50183" y1="54406" x2="44165" y2="53234"/>
                        <a14:foregroundMark x1="44165" y1="53234" x2="49869" y2="52021"/>
                        <a14:foregroundMark x1="49869" y1="52021" x2="51805" y2="52991"/>
                        <a14:foregroundMark x1="54369" y1="53395" x2="50235" y2="54729"/>
                        <a14:foregroundMark x1="48561" y1="57114" x2="46572" y2="59660"/>
                        <a14:foregroundMark x1="45735" y1="60509" x2="44741" y2="61601"/>
                        <a14:foregroundMark x1="40398" y1="51981" x2="43904" y2="56993"/>
                        <a14:foregroundMark x1="43904" y1="56993" x2="44270" y2="59054"/>
                        <a14:foregroundMark x1="40398" y1="52991" x2="43433" y2="59499"/>
                        <a14:foregroundMark x1="55625" y1="28981" x2="49712" y2="28618"/>
                        <a14:foregroundMark x1="49712" y1="28618" x2="54265" y2="30598"/>
                        <a14:foregroundMark x1="54265" y1="30598" x2="52800" y2="31083"/>
                        <a14:foregroundMark x1="49712" y1="25424" x2="48666" y2="23767"/>
                        <a14:foregroundMark x1="41078" y1="24737" x2="40398" y2="29830"/>
                        <a14:foregroundMark x1="40398" y1="29830" x2="38985" y2="32175"/>
                        <a14:foregroundMark x1="39822" y1="29749" x2="40502" y2="24616"/>
                        <a14:foregroundMark x1="57718" y1="29790" x2="57561" y2="30396"/>
                        <a14:backgroundMark x1="47096" y1="35408" x2="42072" y2="34883"/>
                        <a14:backgroundMark x1="49817" y1="48424" x2="48299" y2="49151"/>
                        <a14:backgroundMark x1="45735" y1="49919" x2="46886" y2="49798"/>
                        <a14:backgroundMark x1="45840" y1="57316" x2="45997" y2="57801"/>
                      </a14:backgroundRemoval>
                    </a14:imgEffect>
                  </a14:imgLayer>
                </a14:imgProps>
              </a:ext>
              <a:ext uri="{28A0092B-C50C-407E-A947-70E740481C1C}">
                <a14:useLocalDpi xmlns:a14="http://schemas.microsoft.com/office/drawing/2010/main" val="0"/>
              </a:ext>
            </a:extLst>
          </a:blip>
          <a:srcRect l="30979" t="22560" r="39200" b="37440"/>
          <a:stretch/>
        </p:blipFill>
        <p:spPr>
          <a:xfrm rot="16200000">
            <a:off x="2325756" y="2254998"/>
            <a:ext cx="2733262" cy="4744536"/>
          </a:xfrm>
          <a:prstGeom prst="rect">
            <a:avLst/>
          </a:prstGeom>
        </p:spPr>
      </p:pic>
    </p:spTree>
    <p:extLst>
      <p:ext uri="{BB962C8B-B14F-4D97-AF65-F5344CB8AC3E}">
        <p14:creationId xmlns:p14="http://schemas.microsoft.com/office/powerpoint/2010/main" val="630724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6" descr="hoja de papel pergamino antiguo vintage envejecido o textura aislada sobre  fondo blanco 12812489 Foto de stock en Vecteezy">
            <a:extLst>
              <a:ext uri="{FF2B5EF4-FFF2-40B4-BE49-F238E27FC236}">
                <a16:creationId xmlns:a16="http://schemas.microsoft.com/office/drawing/2014/main" id="{C2231B14-A752-403A-8CCD-26FA662D1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oja de papel de pergamino antiguo vintage envejecido o textura aislada  sobre fondo blanco. | Foto Premium">
            <a:extLst>
              <a:ext uri="{FF2B5EF4-FFF2-40B4-BE49-F238E27FC236}">
                <a16:creationId xmlns:a16="http://schemas.microsoft.com/office/drawing/2014/main" id="{3CB22D0D-4E75-4C2A-BF40-7F1E84B6BC6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53" b="89100" l="3195" r="94728">
                        <a14:foregroundMark x1="7668" y1="18009" x2="2556" y2="22749"/>
                        <a14:foregroundMark x1="2556" y1="22749" x2="14537" y2="32701"/>
                        <a14:foregroundMark x1="14537" y1="32701" x2="8626" y2="43128"/>
                        <a14:foregroundMark x1="8626" y1="43128" x2="7348" y2="48815"/>
                        <a14:foregroundMark x1="3834" y1="23697" x2="3195" y2="50711"/>
                        <a14:foregroundMark x1="3195" y1="50711" x2="3355" y2="63033"/>
                        <a14:foregroundMark x1="55591" y1="83886" x2="62780" y2="83886"/>
                        <a14:foregroundMark x1="62780" y1="83886" x2="76358" y2="81991"/>
                        <a14:foregroundMark x1="79393" y1="82464" x2="88818" y2="82464"/>
                        <a14:foregroundMark x1="88818" y1="82464" x2="93450" y2="74408"/>
                        <a14:foregroundMark x1="93450" y1="74408" x2="94728" y2="44550"/>
                        <a14:backgroundMark x1="97923" y1="23697" x2="97923" y2="23697"/>
                      </a14:backgroundRemoval>
                    </a14:imgEffect>
                  </a14:imgLayer>
                </a14:imgProps>
              </a:ext>
              <a:ext uri="{28A0092B-C50C-407E-A947-70E740481C1C}">
                <a14:useLocalDpi xmlns:a14="http://schemas.microsoft.com/office/drawing/2010/main" val="0"/>
              </a:ext>
            </a:extLst>
          </a:blip>
          <a:srcRect/>
          <a:stretch>
            <a:fillRect/>
          </a:stretch>
        </p:blipFill>
        <p:spPr bwMode="auto">
          <a:xfrm>
            <a:off x="544995" y="744901"/>
            <a:ext cx="11102008" cy="2009775"/>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BE236E30-3007-4FED-9B6C-A8DE17B7DDB2}"/>
              </a:ext>
            </a:extLst>
          </p:cNvPr>
          <p:cNvSpPr>
            <a:spLocks noGrp="1"/>
          </p:cNvSpPr>
          <p:nvPr>
            <p:ph idx="1"/>
          </p:nvPr>
        </p:nvSpPr>
        <p:spPr>
          <a:xfrm>
            <a:off x="838200" y="1307433"/>
            <a:ext cx="10515600" cy="1126219"/>
          </a:xfrm>
        </p:spPr>
        <p:txBody>
          <a:bodyPr/>
          <a:lstStyle/>
          <a:p>
            <a:pPr marL="0" indent="0">
              <a:buNone/>
            </a:pPr>
            <a:r>
              <a:rPr lang="es-MX" sz="2000" i="1" dirty="0">
                <a:latin typeface="Comic Sans MS" panose="030F0702030302020204" pitchFamily="66" charset="0"/>
              </a:rPr>
              <a:t>Actualmente un gran horda de monstros a atacado al reino legendario fundado por los 4 héroes de antaño, el sello se ha roto, ahora una nueva generación de héroes deberá de sellar de nuevo aquel calabozo desde su interior.</a:t>
            </a:r>
          </a:p>
          <a:p>
            <a:endParaRPr lang="es-MX" dirty="0"/>
          </a:p>
        </p:txBody>
      </p:sp>
      <p:pic>
        <p:nvPicPr>
          <p:cNvPr id="5" name="Imagen 4">
            <a:extLst>
              <a:ext uri="{FF2B5EF4-FFF2-40B4-BE49-F238E27FC236}">
                <a16:creationId xmlns:a16="http://schemas.microsoft.com/office/drawing/2014/main" id="{8E8416FA-EFC5-4127-847C-4F6D0FE4840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7680" b="37753" l="46991" r="89273">
                        <a14:foregroundMark x1="58503" y1="24373" x2="70016" y2="18391"/>
                        <a14:foregroundMark x1="70016" y1="18391" x2="74725" y2="18432"/>
                        <a14:foregroundMark x1="56829" y1="25061" x2="75148" y2="30362"/>
                        <a14:foregroundMark x1="65986" y1="14470" x2="80691" y2="29830"/>
                        <a14:foregroundMark x1="80078" y1="29526" x2="85139" y2="31487"/>
                        <a14:foregroundMark x1="68969" y1="25222" x2="79319" y2="29232"/>
                        <a14:foregroundMark x1="85139" y1="31487" x2="85191" y2="31487"/>
                        <a14:foregroundMark x1="81999" y1="28981" x2="75039" y2="33468"/>
                        <a14:foregroundMark x1="75039" y1="33468" x2="71952" y2="33266"/>
                        <a14:foregroundMark x1="70696" y1="35772" x2="80691" y2="35610"/>
                        <a14:foregroundMark x1="62166" y1="7720" x2="64469" y2="8044"/>
                        <a14:foregroundMark x1="58294" y1="12692" x2="66248" y2="17219"/>
                        <a14:foregroundMark x1="66248" y1="17219" x2="67033" y2="18108"/>
                        <a14:foregroundMark x1="46991" y1="15966" x2="48718" y2="17785"/>
                        <a14:backgroundMark x1="70905" y1="31690" x2="70905" y2="31690"/>
                        <a14:backgroundMark x1="73626" y1="37874" x2="73626" y2="37874"/>
                        <a14:backgroundMark x1="73522" y1="37551" x2="73522" y2="37551"/>
                        <a14:backgroundMark x1="73208" y1="37712" x2="73783" y2="37712"/>
                        <a14:backgroundMark x1="79016" y1="29709" x2="77394" y2="29830"/>
                        <a14:backgroundMark x1="79226" y1="29224" x2="79173" y2="29588"/>
                        <a14:backgroundMark x1="79069" y1="29103" x2="79173" y2="29547"/>
                        <a14:backgroundMark x1="75510" y1="30275" x2="74621" y2="30639"/>
                        <a14:backgroundMark x1="75092" y1="30477" x2="75301" y2="30194"/>
                        <a14:backgroundMark x1="75144" y1="30275" x2="74935" y2="30558"/>
                        <a14:backgroundMark x1="74882" y1="30477" x2="75301" y2="30356"/>
                      </a14:backgroundRemoval>
                    </a14:imgEffect>
                  </a14:imgLayer>
                </a14:imgProps>
              </a:ext>
              <a:ext uri="{28A0092B-C50C-407E-A947-70E740481C1C}">
                <a14:useLocalDpi xmlns:a14="http://schemas.microsoft.com/office/drawing/2010/main" val="0"/>
              </a:ext>
            </a:extLst>
          </a:blip>
          <a:srcRect l="45436" t="5749" r="5800" b="61594"/>
          <a:stretch/>
        </p:blipFill>
        <p:spPr>
          <a:xfrm rot="16200000">
            <a:off x="644720" y="3175212"/>
            <a:ext cx="2902234" cy="2515274"/>
          </a:xfrm>
          <a:prstGeom prst="rect">
            <a:avLst/>
          </a:prstGeom>
        </p:spPr>
      </p:pic>
      <p:pic>
        <p:nvPicPr>
          <p:cNvPr id="6" name="Imagen 5">
            <a:extLst>
              <a:ext uri="{FF2B5EF4-FFF2-40B4-BE49-F238E27FC236}">
                <a16:creationId xmlns:a16="http://schemas.microsoft.com/office/drawing/2014/main" id="{EF27D392-04F2-4894-80AC-5799E41F1ECE}"/>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9863" b="60840" l="10136" r="51776">
                        <a14:foregroundMark x1="22153" y1="41381" x2="41693" y2="44691"/>
                        <a14:foregroundMark x1="41693" y1="44691" x2="42633" y2="45135"/>
                        <a14:foregroundMark x1="37983" y1="39766" x2="45977" y2="42107"/>
                        <a14:foregroundMark x1="45977" y1="42107" x2="48955" y2="43843"/>
                        <a14:foregroundMark x1="17294" y1="46468" x2="26959" y2="46306"/>
                        <a14:foregroundMark x1="26959" y1="46306" x2="30355" y2="44812"/>
                        <a14:foregroundMark x1="12435" y1="38797" x2="23511" y2="39887"/>
                        <a14:foregroundMark x1="23511" y1="39887" x2="24869" y2="40412"/>
                        <a14:foregroundMark x1="36468" y1="19943" x2="36468" y2="24425"/>
                        <a14:foregroundMark x1="24347" y1="56803" x2="23511" y2="59265"/>
                        <a14:foregroundMark x1="21735" y1="60880" x2="21735" y2="60880"/>
                        <a14:foregroundMark x1="16771" y1="49455" x2="19488" y2="49213"/>
                        <a14:foregroundMark x1="14943" y1="49374" x2="14420" y2="38393"/>
                        <a14:foregroundMark x1="10188" y1="36657" x2="15465" y2="47275"/>
                        <a14:foregroundMark x1="51463" y1="43682" x2="51776" y2="45135"/>
                        <a14:foregroundMark x1="32497" y1="28381" x2="32497" y2="28381"/>
                        <a14:foregroundMark x1="32445" y1="28381" x2="32445" y2="28381"/>
                        <a14:backgroundMark x1="42842" y1="50061" x2="42842" y2="50061"/>
                      </a14:backgroundRemoval>
                    </a14:imgEffect>
                  </a14:imgLayer>
                </a14:imgProps>
              </a:ext>
              <a:ext uri="{28A0092B-C50C-407E-A947-70E740481C1C}">
                <a14:useLocalDpi xmlns:a14="http://schemas.microsoft.com/office/drawing/2010/main" val="0"/>
              </a:ext>
            </a:extLst>
          </a:blip>
          <a:srcRect l="7925" t="17729" r="45811" b="38019"/>
          <a:stretch/>
        </p:blipFill>
        <p:spPr>
          <a:xfrm rot="16200000">
            <a:off x="3784389" y="2770058"/>
            <a:ext cx="2782962" cy="3444854"/>
          </a:xfrm>
          <a:prstGeom prst="rect">
            <a:avLst/>
          </a:prstGeom>
        </p:spPr>
      </p:pic>
      <p:pic>
        <p:nvPicPr>
          <p:cNvPr id="7" name="Imagen 6">
            <a:extLst>
              <a:ext uri="{FF2B5EF4-FFF2-40B4-BE49-F238E27FC236}">
                <a16:creationId xmlns:a16="http://schemas.microsoft.com/office/drawing/2014/main" id="{7F0C619C-9636-472B-B72F-BF2780D54870}"/>
              </a:ext>
            </a:extLst>
          </p:cNvPr>
          <p:cNvPicPr>
            <a:picLocks noChangeAspect="1"/>
          </p:cNvPicPr>
          <p:nvPr/>
        </p:nvPicPr>
        <p:blipFill rotWithShape="1">
          <a:blip r:embed="rId9">
            <a:extLst>
              <a:ext uri="{BEBA8EAE-BF5A-486C-A8C5-ECC9F3942E4B}">
                <a14:imgProps xmlns:a14="http://schemas.microsoft.com/office/drawing/2010/main">
                  <a14:imgLayer r:embed="rId6">
                    <a14:imgEffect>
                      <a14:backgroundRemoval t="57761" b="79709" l="49974" r="84040">
                        <a14:foregroundMark x1="59916" y1="73040" x2="74359" y2="66289"/>
                        <a14:foregroundMark x1="58189" y1="64268" x2="67713" y2="62854"/>
                        <a14:foregroundMark x1="67713" y1="62854" x2="76190" y2="65158"/>
                        <a14:foregroundMark x1="76190" y1="65158" x2="78702" y2="67987"/>
                        <a14:foregroundMark x1="78859" y1="70857" x2="80429" y2="64107"/>
                        <a14:foregroundMark x1="80429" y1="64107" x2="60858" y2="60307"/>
                        <a14:foregroundMark x1="55573" y1="62207" x2="73469" y2="60267"/>
                        <a14:foregroundMark x1="73469" y1="60267" x2="79226" y2="64592"/>
                        <a14:foregroundMark x1="79226" y1="64592" x2="80691" y2="70736"/>
                        <a14:foregroundMark x1="80691" y1="70736" x2="79278" y2="77526"/>
                        <a14:foregroundMark x1="79278" y1="77526" x2="70801" y2="77850"/>
                        <a14:foregroundMark x1="70801" y1="77850" x2="61591" y2="74454"/>
                        <a14:foregroundMark x1="62847" y1="74212" x2="73260" y2="74737"/>
                        <a14:foregroundMark x1="73260" y1="74737" x2="79644" y2="73525"/>
                        <a14:foregroundMark x1="72161" y1="69927" x2="65515" y2="72312"/>
                        <a14:foregroundMark x1="69231" y1="71948" x2="74987" y2="72070"/>
                        <a14:foregroundMark x1="83046" y1="72797" x2="82784" y2="66370"/>
                        <a14:foregroundMark x1="82784" y1="66370" x2="69126" y2="59014"/>
                        <a14:foregroundMark x1="69126" y1="59014" x2="68289" y2="58852"/>
                        <a14:foregroundMark x1="83673" y1="69078" x2="84144" y2="70857"/>
                        <a14:foregroundMark x1="64887" y1="57801" x2="65358" y2="58044"/>
                        <a14:foregroundMark x1="55259" y1="65724" x2="51648" y2="67381"/>
                        <a14:foregroundMark x1="62847" y1="73040" x2="54265" y2="71342"/>
                        <a14:foregroundMark x1="54265" y1="71342" x2="52276" y2="70251"/>
                        <a14:foregroundMark x1="61277" y1="73969" x2="52590" y2="68593"/>
                        <a14:foregroundMark x1="60544" y1="74818" x2="54160" y2="71584"/>
                        <a14:foregroundMark x1="60387" y1="76395" x2="57875" y2="77365"/>
                        <a14:foregroundMark x1="59916" y1="76516" x2="56934" y2="77365"/>
                        <a14:foregroundMark x1="58346" y1="76758" x2="53585" y2="69725"/>
                        <a14:foregroundMark x1="53585" y1="69725" x2="53375" y2="68351"/>
                        <a14:foregroundMark x1="49974" y1="65481" x2="52590" y2="66896"/>
                      </a14:backgroundRemoval>
                    </a14:imgEffect>
                  </a14:imgLayer>
                </a14:imgProps>
              </a:ext>
              <a:ext uri="{28A0092B-C50C-407E-A947-70E740481C1C}">
                <a14:useLocalDpi xmlns:a14="http://schemas.microsoft.com/office/drawing/2010/main" val="0"/>
              </a:ext>
            </a:extLst>
          </a:blip>
          <a:srcRect l="47687" t="57273" r="12552" b="17730"/>
          <a:stretch/>
        </p:blipFill>
        <p:spPr>
          <a:xfrm rot="16200000">
            <a:off x="6771038" y="3500561"/>
            <a:ext cx="2438299" cy="1983845"/>
          </a:xfrm>
          <a:prstGeom prst="rect">
            <a:avLst/>
          </a:prstGeom>
        </p:spPr>
      </p:pic>
      <p:pic>
        <p:nvPicPr>
          <p:cNvPr id="8" name="Imagen 7">
            <a:extLst>
              <a:ext uri="{FF2B5EF4-FFF2-40B4-BE49-F238E27FC236}">
                <a16:creationId xmlns:a16="http://schemas.microsoft.com/office/drawing/2014/main" id="{CCBBB0E1-2897-42E7-A3F8-8B1DE1F1A747}"/>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70500" b="96812" l="11488" r="44752">
                        <a14:foregroundMark x1="23238" y1="76513" x2="17076" y2="78814"/>
                        <a14:foregroundMark x1="18120" y1="81275" x2="23864" y2="85391"/>
                        <a14:foregroundMark x1="23864" y1="85391" x2="24439" y2="85553"/>
                        <a14:foregroundMark x1="25640" y1="87288" x2="16345" y2="86804"/>
                        <a14:foregroundMark x1="15875" y1="84060" x2="12585" y2="79621"/>
                        <a14:foregroundMark x1="11540" y1="78370" x2="16501" y2="89508"/>
                        <a14:foregroundMark x1="30444" y1="84140" x2="37023" y2="81114"/>
                        <a14:foregroundMark x1="37023" y1="81114" x2="41358" y2="86965"/>
                        <a14:foregroundMark x1="41358" y1="86965" x2="34047" y2="90194"/>
                        <a14:foregroundMark x1="26266" y1="74092" x2="34621" y2="77441"/>
                        <a14:foregroundMark x1="33734" y1="70500" x2="34517" y2="71872"/>
                      </a14:backgroundRemoval>
                    </a14:imgEffect>
                  </a14:imgLayer>
                </a14:imgProps>
              </a:ext>
              <a:ext uri="{28A0092B-C50C-407E-A947-70E740481C1C}">
                <a14:useLocalDpi xmlns:a14="http://schemas.microsoft.com/office/drawing/2010/main" val="0"/>
              </a:ext>
            </a:extLst>
          </a:blip>
          <a:srcRect l="9002" t="68164" r="51236"/>
          <a:stretch/>
        </p:blipFill>
        <p:spPr>
          <a:xfrm rot="16200000">
            <a:off x="9027765" y="3124692"/>
            <a:ext cx="2525003" cy="2616313"/>
          </a:xfrm>
          <a:prstGeom prst="rect">
            <a:avLst/>
          </a:prstGeom>
        </p:spPr>
      </p:pic>
    </p:spTree>
    <p:extLst>
      <p:ext uri="{BB962C8B-B14F-4D97-AF65-F5344CB8AC3E}">
        <p14:creationId xmlns:p14="http://schemas.microsoft.com/office/powerpoint/2010/main" val="3942035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oja de papel pergamino antiguo vintage envejecido o textura aislada sobre  fondo blanco 12812489 Foto de stock en Vecteezy">
            <a:extLst>
              <a:ext uri="{FF2B5EF4-FFF2-40B4-BE49-F238E27FC236}">
                <a16:creationId xmlns:a16="http://schemas.microsoft.com/office/drawing/2014/main" id="{E35DAE32-8E5C-C0D9-87ED-07B2F19F11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oja de papel de pergamino antiguo vintage envejecido o textura aislada  sobre fondo blanco. | Foto Premium">
            <a:extLst>
              <a:ext uri="{FF2B5EF4-FFF2-40B4-BE49-F238E27FC236}">
                <a16:creationId xmlns:a16="http://schemas.microsoft.com/office/drawing/2014/main" id="{768E6B03-157D-FEBB-0002-00F233130D6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53" b="89100" l="3195" r="94728">
                        <a14:foregroundMark x1="7668" y1="18009" x2="2556" y2="22749"/>
                        <a14:foregroundMark x1="2556" y1="22749" x2="14537" y2="32701"/>
                        <a14:foregroundMark x1="14537" y1="32701" x2="8626" y2="43128"/>
                        <a14:foregroundMark x1="8626" y1="43128" x2="7348" y2="48815"/>
                        <a14:foregroundMark x1="3834" y1="23697" x2="3195" y2="50711"/>
                        <a14:foregroundMark x1="3195" y1="50711" x2="3355" y2="63033"/>
                        <a14:foregroundMark x1="55591" y1="83886" x2="62780" y2="83886"/>
                        <a14:foregroundMark x1="62780" y1="83886" x2="76358" y2="81991"/>
                        <a14:foregroundMark x1="79393" y1="82464" x2="88818" y2="82464"/>
                        <a14:foregroundMark x1="88818" y1="82464" x2="93450" y2="74408"/>
                        <a14:foregroundMark x1="93450" y1="74408" x2="94728" y2="44550"/>
                        <a14:backgroundMark x1="97923" y1="23697" x2="97923" y2="23697"/>
                      </a14:backgroundRemoval>
                    </a14:imgEffect>
                  </a14:imgLayer>
                </a14:imgProps>
              </a:ext>
              <a:ext uri="{28A0092B-C50C-407E-A947-70E740481C1C}">
                <a14:useLocalDpi xmlns:a14="http://schemas.microsoft.com/office/drawing/2010/main" val="0"/>
              </a:ext>
            </a:extLst>
          </a:blip>
          <a:srcRect/>
          <a:stretch>
            <a:fillRect/>
          </a:stretch>
        </p:blipFill>
        <p:spPr bwMode="auto">
          <a:xfrm>
            <a:off x="544995" y="313294"/>
            <a:ext cx="11102008" cy="2009775"/>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5">
            <a:extLst>
              <a:ext uri="{FF2B5EF4-FFF2-40B4-BE49-F238E27FC236}">
                <a16:creationId xmlns:a16="http://schemas.microsoft.com/office/drawing/2014/main" id="{7A05C847-1B89-EE38-F3A6-78357328BCAA}"/>
              </a:ext>
            </a:extLst>
          </p:cNvPr>
          <p:cNvSpPr>
            <a:spLocks noGrp="1"/>
          </p:cNvSpPr>
          <p:nvPr>
            <p:ph type="title"/>
          </p:nvPr>
        </p:nvSpPr>
        <p:spPr>
          <a:xfrm>
            <a:off x="1237084" y="655399"/>
            <a:ext cx="9717829" cy="1325563"/>
          </a:xfrm>
        </p:spPr>
        <p:txBody>
          <a:bodyPr>
            <a:normAutofit/>
          </a:bodyPr>
          <a:lstStyle/>
          <a:p>
            <a:pPr algn="ctr"/>
            <a:r>
              <a:rPr lang="es-419" sz="4800" b="1" dirty="0">
                <a:latin typeface="Algerian" panose="04020705040A02060702" pitchFamily="82" charset="0"/>
              </a:rPr>
              <a:t>Propuesta</a:t>
            </a:r>
            <a:r>
              <a:rPr lang="es-419" sz="5400" b="1" dirty="0">
                <a:latin typeface="Algerian" panose="04020705040A02060702" pitchFamily="82" charset="0"/>
              </a:rPr>
              <a:t> </a:t>
            </a:r>
            <a:r>
              <a:rPr lang="es-419" sz="4800" b="1" dirty="0">
                <a:latin typeface="Algerian" panose="04020705040A02060702" pitchFamily="82" charset="0"/>
              </a:rPr>
              <a:t>de videojuego</a:t>
            </a:r>
          </a:p>
        </p:txBody>
      </p:sp>
      <p:sp>
        <p:nvSpPr>
          <p:cNvPr id="7" name="Marcador de contenido 6">
            <a:extLst>
              <a:ext uri="{FF2B5EF4-FFF2-40B4-BE49-F238E27FC236}">
                <a16:creationId xmlns:a16="http://schemas.microsoft.com/office/drawing/2014/main" id="{A661CD8A-5CBC-76F9-1DCF-EAFFF87F8478}"/>
              </a:ext>
            </a:extLst>
          </p:cNvPr>
          <p:cNvSpPr>
            <a:spLocks noGrp="1"/>
          </p:cNvSpPr>
          <p:nvPr>
            <p:ph idx="1"/>
          </p:nvPr>
        </p:nvSpPr>
        <p:spPr>
          <a:xfrm>
            <a:off x="838200" y="2323069"/>
            <a:ext cx="10515600" cy="3853893"/>
          </a:xfrm>
        </p:spPr>
        <p:txBody>
          <a:bodyPr/>
          <a:lstStyle/>
          <a:p>
            <a:pPr algn="just"/>
            <a:r>
              <a:rPr lang="es-419" dirty="0">
                <a:latin typeface="Comic Sans MS" panose="030F0702030302020204" pitchFamily="66" charset="0"/>
                <a:cs typeface="Times New Roman" panose="02020603050405020304" pitchFamily="18" charset="0"/>
              </a:rPr>
              <a:t>“</a:t>
            </a:r>
            <a:r>
              <a:rPr lang="es-419" dirty="0" err="1">
                <a:latin typeface="Comic Sans MS" panose="030F0702030302020204" pitchFamily="66" charset="0"/>
                <a:cs typeface="Times New Roman" panose="02020603050405020304" pitchFamily="18" charset="0"/>
              </a:rPr>
              <a:t>Abyssal</a:t>
            </a:r>
            <a:r>
              <a:rPr lang="es-419" dirty="0">
                <a:latin typeface="Comic Sans MS" panose="030F0702030302020204" pitchFamily="66" charset="0"/>
                <a:cs typeface="Times New Roman" panose="02020603050405020304" pitchFamily="18" charset="0"/>
              </a:rPr>
              <a:t> </a:t>
            </a:r>
            <a:r>
              <a:rPr lang="es-419" dirty="0" err="1">
                <a:latin typeface="Comic Sans MS" panose="030F0702030302020204" pitchFamily="66" charset="0"/>
                <a:cs typeface="Times New Roman" panose="02020603050405020304" pitchFamily="18" charset="0"/>
              </a:rPr>
              <a:t>Dungeon</a:t>
            </a:r>
            <a:r>
              <a:rPr lang="es-419" dirty="0">
                <a:latin typeface="Comic Sans MS" panose="030F0702030302020204" pitchFamily="66" charset="0"/>
                <a:cs typeface="Times New Roman" panose="02020603050405020304" pitchFamily="18" charset="0"/>
              </a:rPr>
              <a:t>” será un videojuego en 2D con arte tipo pixel art, de </a:t>
            </a:r>
            <a:r>
              <a:rPr lang="es-419" dirty="0" err="1">
                <a:latin typeface="Comic Sans MS" panose="030F0702030302020204" pitchFamily="66" charset="0"/>
                <a:cs typeface="Times New Roman" panose="02020603050405020304" pitchFamily="18" charset="0"/>
              </a:rPr>
              <a:t>mazmorreo</a:t>
            </a:r>
            <a:r>
              <a:rPr lang="es-419" dirty="0">
                <a:latin typeface="Comic Sans MS" panose="030F0702030302020204" pitchFamily="66" charset="0"/>
                <a:cs typeface="Times New Roman" panose="02020603050405020304" pitchFamily="18" charset="0"/>
              </a:rPr>
              <a:t> tipo </a:t>
            </a:r>
            <a:r>
              <a:rPr lang="es-419" dirty="0" err="1">
                <a:latin typeface="Comic Sans MS" panose="030F0702030302020204" pitchFamily="66" charset="0"/>
                <a:cs typeface="Times New Roman" panose="02020603050405020304" pitchFamily="18" charset="0"/>
              </a:rPr>
              <a:t>rougue-like</a:t>
            </a:r>
            <a:r>
              <a:rPr lang="es-419" dirty="0">
                <a:latin typeface="Comic Sans MS" panose="030F0702030302020204" pitchFamily="66" charset="0"/>
                <a:cs typeface="Times New Roman" panose="02020603050405020304" pitchFamily="18" charset="0"/>
              </a:rPr>
              <a:t>.</a:t>
            </a:r>
          </a:p>
        </p:txBody>
      </p:sp>
      <p:pic>
        <p:nvPicPr>
          <p:cNvPr id="11" name="Imagen 10">
            <a:extLst>
              <a:ext uri="{FF2B5EF4-FFF2-40B4-BE49-F238E27FC236}">
                <a16:creationId xmlns:a16="http://schemas.microsoft.com/office/drawing/2014/main" id="{58000041-CAB4-DB0B-11FD-D09C5D5193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6798" y="3738562"/>
            <a:ext cx="2438400" cy="2438400"/>
          </a:xfrm>
          <a:prstGeom prst="rect">
            <a:avLst/>
          </a:prstGeom>
        </p:spPr>
      </p:pic>
    </p:spTree>
    <p:extLst>
      <p:ext uri="{BB962C8B-B14F-4D97-AF65-F5344CB8AC3E}">
        <p14:creationId xmlns:p14="http://schemas.microsoft.com/office/powerpoint/2010/main" val="1830904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oja de papel pergamino antiguo vintage envejecido o textura aislada sobre  fondo blanco 12812489 Foto de stock en Vecteezy">
            <a:extLst>
              <a:ext uri="{FF2B5EF4-FFF2-40B4-BE49-F238E27FC236}">
                <a16:creationId xmlns:a16="http://schemas.microsoft.com/office/drawing/2014/main" id="{E2C3CEA8-ED69-F7F4-E290-CCF7C16C2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oja de papel de pergamino antiguo vintage envejecido o textura aislada  sobre fondo blanco. | Foto Premium">
            <a:extLst>
              <a:ext uri="{FF2B5EF4-FFF2-40B4-BE49-F238E27FC236}">
                <a16:creationId xmlns:a16="http://schemas.microsoft.com/office/drawing/2014/main" id="{4199F75C-CE15-74EF-AA54-4EDE43BDE3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53" b="89100" l="3195" r="94728">
                        <a14:foregroundMark x1="7668" y1="18009" x2="2556" y2="22749"/>
                        <a14:foregroundMark x1="2556" y1="22749" x2="14537" y2="32701"/>
                        <a14:foregroundMark x1="14537" y1="32701" x2="8626" y2="43128"/>
                        <a14:foregroundMark x1="8626" y1="43128" x2="7348" y2="48815"/>
                        <a14:foregroundMark x1="3834" y1="23697" x2="3195" y2="50711"/>
                        <a14:foregroundMark x1="3195" y1="50711" x2="3355" y2="63033"/>
                        <a14:foregroundMark x1="55591" y1="83886" x2="62780" y2="83886"/>
                        <a14:foregroundMark x1="62780" y1="83886" x2="76358" y2="81991"/>
                        <a14:foregroundMark x1="79393" y1="82464" x2="88818" y2="82464"/>
                        <a14:foregroundMark x1="88818" y1="82464" x2="93450" y2="74408"/>
                        <a14:foregroundMark x1="93450" y1="74408" x2="94728" y2="44550"/>
                        <a14:backgroundMark x1="97923" y1="23697" x2="97923" y2="23697"/>
                      </a14:backgroundRemoval>
                    </a14:imgEffect>
                  </a14:imgLayer>
                </a14:imgProps>
              </a:ext>
              <a:ext uri="{28A0092B-C50C-407E-A947-70E740481C1C}">
                <a14:useLocalDpi xmlns:a14="http://schemas.microsoft.com/office/drawing/2010/main" val="0"/>
              </a:ext>
            </a:extLst>
          </a:blip>
          <a:srcRect/>
          <a:stretch>
            <a:fillRect/>
          </a:stretch>
        </p:blipFill>
        <p:spPr bwMode="auto">
          <a:xfrm>
            <a:off x="544995" y="313294"/>
            <a:ext cx="11102008" cy="200977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7C5B97AB-1767-80D9-48F3-0EB6E4E5E9E5}"/>
              </a:ext>
            </a:extLst>
          </p:cNvPr>
          <p:cNvSpPr>
            <a:spLocks noGrp="1"/>
          </p:cNvSpPr>
          <p:nvPr>
            <p:ph type="title"/>
          </p:nvPr>
        </p:nvSpPr>
        <p:spPr>
          <a:xfrm>
            <a:off x="838199" y="649563"/>
            <a:ext cx="10515600" cy="1325563"/>
          </a:xfrm>
        </p:spPr>
        <p:txBody>
          <a:bodyPr>
            <a:normAutofit/>
          </a:bodyPr>
          <a:lstStyle/>
          <a:p>
            <a:pPr algn="ctr"/>
            <a:r>
              <a:rPr lang="es-419" sz="4800" b="1" dirty="0">
                <a:latin typeface="Algerian" panose="04020705040A02060702" pitchFamily="82" charset="0"/>
              </a:rPr>
              <a:t>Clasificación de edades</a:t>
            </a:r>
          </a:p>
        </p:txBody>
      </p:sp>
      <p:sp>
        <p:nvSpPr>
          <p:cNvPr id="3" name="Marcador de contenido 2">
            <a:extLst>
              <a:ext uri="{FF2B5EF4-FFF2-40B4-BE49-F238E27FC236}">
                <a16:creationId xmlns:a16="http://schemas.microsoft.com/office/drawing/2014/main" id="{127023E3-B94B-3169-41DE-FBA6565C97F7}"/>
              </a:ext>
            </a:extLst>
          </p:cNvPr>
          <p:cNvSpPr>
            <a:spLocks noGrp="1"/>
          </p:cNvSpPr>
          <p:nvPr>
            <p:ph idx="1"/>
          </p:nvPr>
        </p:nvSpPr>
        <p:spPr>
          <a:xfrm>
            <a:off x="838200" y="2636363"/>
            <a:ext cx="7020697" cy="3540600"/>
          </a:xfrm>
        </p:spPr>
        <p:txBody>
          <a:bodyPr>
            <a:normAutofit lnSpcReduction="10000"/>
          </a:bodyPr>
          <a:lstStyle/>
          <a:p>
            <a:pPr algn="just"/>
            <a:r>
              <a:rPr lang="es-MX" dirty="0"/>
              <a:t>Clasificación mundial</a:t>
            </a:r>
          </a:p>
          <a:p>
            <a:pPr algn="just"/>
            <a:r>
              <a:rPr lang="es-MX" dirty="0"/>
              <a:t>T – Adolescente. Para mayores de 13 años, el juego puede contener escenas de violencia más realistas y gráficas.</a:t>
            </a:r>
          </a:p>
          <a:p>
            <a:pPr algn="just"/>
            <a:endParaRPr lang="es-MX" dirty="0"/>
          </a:p>
          <a:p>
            <a:pPr algn="just"/>
            <a:r>
              <a:rPr lang="es-MX" dirty="0"/>
              <a:t>Clasificación Nacional</a:t>
            </a:r>
          </a:p>
          <a:p>
            <a:pPr algn="just"/>
            <a:r>
              <a:rPr lang="es-MX" dirty="0"/>
              <a:t>Clasificación “B15”: Contenido para mayores de 15 años.</a:t>
            </a:r>
            <a:endParaRPr lang="es-419" dirty="0"/>
          </a:p>
        </p:txBody>
      </p:sp>
      <p:pic>
        <p:nvPicPr>
          <p:cNvPr id="7" name="Imagen 6">
            <a:extLst>
              <a:ext uri="{FF2B5EF4-FFF2-40B4-BE49-F238E27FC236}">
                <a16:creationId xmlns:a16="http://schemas.microsoft.com/office/drawing/2014/main" id="{4D2C2446-7775-961D-26B9-165FA3D93734}"/>
              </a:ext>
            </a:extLst>
          </p:cNvPr>
          <p:cNvPicPr>
            <a:picLocks noChangeAspect="1"/>
          </p:cNvPicPr>
          <p:nvPr/>
        </p:nvPicPr>
        <p:blipFill rotWithShape="1">
          <a:blip r:embed="rId5">
            <a:extLst>
              <a:ext uri="{28A0092B-C50C-407E-A947-70E740481C1C}">
                <a14:useLocalDpi xmlns:a14="http://schemas.microsoft.com/office/drawing/2010/main" val="0"/>
              </a:ext>
            </a:extLst>
          </a:blip>
          <a:srcRect l="64274" t="3252" r="7728" b="50000"/>
          <a:stretch/>
        </p:blipFill>
        <p:spPr>
          <a:xfrm>
            <a:off x="8007179" y="2968709"/>
            <a:ext cx="3842950" cy="3208254"/>
          </a:xfrm>
          <a:prstGeom prst="rect">
            <a:avLst/>
          </a:prstGeom>
        </p:spPr>
      </p:pic>
    </p:spTree>
    <p:extLst>
      <p:ext uri="{BB962C8B-B14F-4D97-AF65-F5344CB8AC3E}">
        <p14:creationId xmlns:p14="http://schemas.microsoft.com/office/powerpoint/2010/main" val="3643488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oja de papel pergamino antiguo vintage envejecido o textura aislada sobre  fondo blanco 12812489 Foto de stock en Vecteezy">
            <a:extLst>
              <a:ext uri="{FF2B5EF4-FFF2-40B4-BE49-F238E27FC236}">
                <a16:creationId xmlns:a16="http://schemas.microsoft.com/office/drawing/2014/main" id="{7C264B9B-AB54-86CF-8080-055AE2B473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oja de papel de pergamino antiguo vintage envejecido o textura aislada  sobre fondo blanco. | Foto Premium">
            <a:extLst>
              <a:ext uri="{FF2B5EF4-FFF2-40B4-BE49-F238E27FC236}">
                <a16:creationId xmlns:a16="http://schemas.microsoft.com/office/drawing/2014/main" id="{9D2D3123-9F10-3B67-7BE5-1BBE54FB762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53" b="89100" l="3195" r="94728">
                        <a14:foregroundMark x1="7668" y1="18009" x2="2556" y2="22749"/>
                        <a14:foregroundMark x1="2556" y1="22749" x2="14537" y2="32701"/>
                        <a14:foregroundMark x1="14537" y1="32701" x2="8626" y2="43128"/>
                        <a14:foregroundMark x1="8626" y1="43128" x2="7348" y2="48815"/>
                        <a14:foregroundMark x1="3834" y1="23697" x2="3195" y2="50711"/>
                        <a14:foregroundMark x1="3195" y1="50711" x2="3355" y2="63033"/>
                        <a14:foregroundMark x1="55591" y1="83886" x2="62780" y2="83886"/>
                        <a14:foregroundMark x1="62780" y1="83886" x2="76358" y2="81991"/>
                        <a14:foregroundMark x1="79393" y1="82464" x2="88818" y2="82464"/>
                        <a14:foregroundMark x1="88818" y1="82464" x2="93450" y2="74408"/>
                        <a14:foregroundMark x1="93450" y1="74408" x2="94728" y2="44550"/>
                        <a14:backgroundMark x1="97923" y1="23697" x2="97923" y2="23697"/>
                      </a14:backgroundRemoval>
                    </a14:imgEffect>
                  </a14:imgLayer>
                </a14:imgProps>
              </a:ext>
              <a:ext uri="{28A0092B-C50C-407E-A947-70E740481C1C}">
                <a14:useLocalDpi xmlns:a14="http://schemas.microsoft.com/office/drawing/2010/main" val="0"/>
              </a:ext>
            </a:extLst>
          </a:blip>
          <a:srcRect/>
          <a:stretch>
            <a:fillRect/>
          </a:stretch>
        </p:blipFill>
        <p:spPr bwMode="auto">
          <a:xfrm>
            <a:off x="544995" y="313294"/>
            <a:ext cx="11102008" cy="200977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C5517B2-D9EF-6CAF-D28C-B11A905704E2}"/>
              </a:ext>
            </a:extLst>
          </p:cNvPr>
          <p:cNvSpPr>
            <a:spLocks noGrp="1"/>
          </p:cNvSpPr>
          <p:nvPr>
            <p:ph type="title"/>
          </p:nvPr>
        </p:nvSpPr>
        <p:spPr>
          <a:xfrm>
            <a:off x="838199" y="605479"/>
            <a:ext cx="10515600" cy="1325563"/>
          </a:xfrm>
        </p:spPr>
        <p:txBody>
          <a:bodyPr/>
          <a:lstStyle/>
          <a:p>
            <a:pPr algn="ctr"/>
            <a:r>
              <a:rPr lang="es-419" sz="4800" b="1" dirty="0">
                <a:latin typeface="Algerian" panose="04020705040A02060702" pitchFamily="82" charset="0"/>
              </a:rPr>
              <a:t>Personajes</a:t>
            </a:r>
          </a:p>
        </p:txBody>
      </p:sp>
      <p:sp>
        <p:nvSpPr>
          <p:cNvPr id="3" name="Marcador de contenido 2">
            <a:extLst>
              <a:ext uri="{FF2B5EF4-FFF2-40B4-BE49-F238E27FC236}">
                <a16:creationId xmlns:a16="http://schemas.microsoft.com/office/drawing/2014/main" id="{55EF66F6-A852-D287-0255-0C830142E111}"/>
              </a:ext>
            </a:extLst>
          </p:cNvPr>
          <p:cNvSpPr>
            <a:spLocks noGrp="1"/>
          </p:cNvSpPr>
          <p:nvPr>
            <p:ph idx="1"/>
          </p:nvPr>
        </p:nvSpPr>
        <p:spPr>
          <a:xfrm>
            <a:off x="838200" y="2374899"/>
            <a:ext cx="10515600" cy="3802063"/>
          </a:xfrm>
        </p:spPr>
        <p:txBody>
          <a:bodyPr/>
          <a:lstStyle/>
          <a:p>
            <a:pPr algn="just"/>
            <a:r>
              <a:rPr lang="es-419" dirty="0"/>
              <a:t>El jugador podrá tomar el control de un caballero, un mago, un asesino y un bárbaro.</a:t>
            </a:r>
          </a:p>
        </p:txBody>
      </p:sp>
      <p:pic>
        <p:nvPicPr>
          <p:cNvPr id="7" name="Imagen 6">
            <a:extLst>
              <a:ext uri="{FF2B5EF4-FFF2-40B4-BE49-F238E27FC236}">
                <a16:creationId xmlns:a16="http://schemas.microsoft.com/office/drawing/2014/main" id="{D559AA14-A29B-C1DA-75C3-D4DF5AF8E3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1520" y="3429000"/>
            <a:ext cx="4968960" cy="2839406"/>
          </a:xfrm>
          <a:prstGeom prst="rect">
            <a:avLst/>
          </a:prstGeom>
        </p:spPr>
      </p:pic>
    </p:spTree>
    <p:extLst>
      <p:ext uri="{BB962C8B-B14F-4D97-AF65-F5344CB8AC3E}">
        <p14:creationId xmlns:p14="http://schemas.microsoft.com/office/powerpoint/2010/main" val="3221608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oja de papel pergamino antiguo vintage envejecido o textura aislada sobre  fondo blanco 12812489 Foto de stock en Vecteezy">
            <a:extLst>
              <a:ext uri="{FF2B5EF4-FFF2-40B4-BE49-F238E27FC236}">
                <a16:creationId xmlns:a16="http://schemas.microsoft.com/office/drawing/2014/main" id="{4469FC78-0C9A-4110-9F3B-199754001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oja de papel de pergamino antiguo vintage envejecido o textura aislada  sobre fondo blanco. | Foto Premium">
            <a:extLst>
              <a:ext uri="{FF2B5EF4-FFF2-40B4-BE49-F238E27FC236}">
                <a16:creationId xmlns:a16="http://schemas.microsoft.com/office/drawing/2014/main" id="{973C2E91-D443-C1DE-BEEB-295BBACF126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53" b="89100" l="3195" r="94728">
                        <a14:foregroundMark x1="7668" y1="18009" x2="2556" y2="22749"/>
                        <a14:foregroundMark x1="2556" y1="22749" x2="14537" y2="32701"/>
                        <a14:foregroundMark x1="14537" y1="32701" x2="8626" y2="43128"/>
                        <a14:foregroundMark x1="8626" y1="43128" x2="7348" y2="48815"/>
                        <a14:foregroundMark x1="3834" y1="23697" x2="3195" y2="50711"/>
                        <a14:foregroundMark x1="3195" y1="50711" x2="3355" y2="63033"/>
                        <a14:foregroundMark x1="55591" y1="83886" x2="62780" y2="83886"/>
                        <a14:foregroundMark x1="62780" y1="83886" x2="76358" y2="81991"/>
                        <a14:foregroundMark x1="79393" y1="82464" x2="88818" y2="82464"/>
                        <a14:foregroundMark x1="88818" y1="82464" x2="93450" y2="74408"/>
                        <a14:foregroundMark x1="93450" y1="74408" x2="94728" y2="44550"/>
                        <a14:backgroundMark x1="97923" y1="23697" x2="97923" y2="23697"/>
                      </a14:backgroundRemoval>
                    </a14:imgEffect>
                  </a14:imgLayer>
                </a14:imgProps>
              </a:ext>
              <a:ext uri="{28A0092B-C50C-407E-A947-70E740481C1C}">
                <a14:useLocalDpi xmlns:a14="http://schemas.microsoft.com/office/drawing/2010/main" val="0"/>
              </a:ext>
            </a:extLst>
          </a:blip>
          <a:srcRect/>
          <a:stretch>
            <a:fillRect/>
          </a:stretch>
        </p:blipFill>
        <p:spPr bwMode="auto">
          <a:xfrm>
            <a:off x="544995" y="313294"/>
            <a:ext cx="11102008" cy="200977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9BE8F4A7-5465-2EBB-9450-C61C749FA660}"/>
              </a:ext>
            </a:extLst>
          </p:cNvPr>
          <p:cNvSpPr>
            <a:spLocks noGrp="1"/>
          </p:cNvSpPr>
          <p:nvPr>
            <p:ph type="title"/>
          </p:nvPr>
        </p:nvSpPr>
        <p:spPr>
          <a:xfrm>
            <a:off x="838200" y="655399"/>
            <a:ext cx="10515600" cy="1325563"/>
          </a:xfrm>
        </p:spPr>
        <p:txBody>
          <a:bodyPr/>
          <a:lstStyle/>
          <a:p>
            <a:pPr algn="ctr"/>
            <a:r>
              <a:rPr lang="es-419" sz="4800" b="1" dirty="0">
                <a:latin typeface="Algerian" panose="04020705040A02060702" pitchFamily="82" charset="0"/>
              </a:rPr>
              <a:t>Objetivo</a:t>
            </a:r>
          </a:p>
        </p:txBody>
      </p:sp>
      <p:sp>
        <p:nvSpPr>
          <p:cNvPr id="3" name="Marcador de contenido 2">
            <a:extLst>
              <a:ext uri="{FF2B5EF4-FFF2-40B4-BE49-F238E27FC236}">
                <a16:creationId xmlns:a16="http://schemas.microsoft.com/office/drawing/2014/main" id="{EB5F1DF8-D43A-3B36-8784-5F2D08C6656B}"/>
              </a:ext>
            </a:extLst>
          </p:cNvPr>
          <p:cNvSpPr>
            <a:spLocks noGrp="1"/>
          </p:cNvSpPr>
          <p:nvPr>
            <p:ph idx="1"/>
          </p:nvPr>
        </p:nvSpPr>
        <p:spPr>
          <a:xfrm>
            <a:off x="838200" y="2374899"/>
            <a:ext cx="10515600" cy="3802063"/>
          </a:xfrm>
        </p:spPr>
        <p:txBody>
          <a:bodyPr/>
          <a:lstStyle/>
          <a:p>
            <a:pPr algn="just"/>
            <a:r>
              <a:rPr lang="es-419" dirty="0"/>
              <a:t>Será el llegar a lo más profundo de la mazmorra recolectando tesoros, mejorando y adquiriendo equipo, mientras te enfrentaras a oleadas de enemigos.</a:t>
            </a:r>
          </a:p>
        </p:txBody>
      </p:sp>
      <p:pic>
        <p:nvPicPr>
          <p:cNvPr id="7" name="Imagen 6">
            <a:extLst>
              <a:ext uri="{FF2B5EF4-FFF2-40B4-BE49-F238E27FC236}">
                <a16:creationId xmlns:a16="http://schemas.microsoft.com/office/drawing/2014/main" id="{C69F24E9-FD92-0D77-078D-1ABA9BAC2D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9999" y="3605212"/>
            <a:ext cx="4572000" cy="2571750"/>
          </a:xfrm>
          <a:prstGeom prst="rect">
            <a:avLst/>
          </a:prstGeom>
        </p:spPr>
      </p:pic>
    </p:spTree>
    <p:extLst>
      <p:ext uri="{BB962C8B-B14F-4D97-AF65-F5344CB8AC3E}">
        <p14:creationId xmlns:p14="http://schemas.microsoft.com/office/powerpoint/2010/main" val="1035113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6" descr="hoja de papel pergamino antiguo vintage envejecido o textura aislada sobre  fondo blanco 12812489 Foto de stock en Vecteezy">
            <a:extLst>
              <a:ext uri="{FF2B5EF4-FFF2-40B4-BE49-F238E27FC236}">
                <a16:creationId xmlns:a16="http://schemas.microsoft.com/office/drawing/2014/main" id="{C2231B14-A752-403A-8CCD-26FA662D1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oja de papel de pergamino antiguo vintage envejecido o textura aislada  sobre fondo blanco. | Foto Premium">
            <a:extLst>
              <a:ext uri="{FF2B5EF4-FFF2-40B4-BE49-F238E27FC236}">
                <a16:creationId xmlns:a16="http://schemas.microsoft.com/office/drawing/2014/main" id="{3CB22D0D-4E75-4C2A-BF40-7F1E84B6BC6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53" b="89100" l="3195" r="94728">
                        <a14:foregroundMark x1="7668" y1="18009" x2="2556" y2="22749"/>
                        <a14:foregroundMark x1="2556" y1="22749" x2="14537" y2="32701"/>
                        <a14:foregroundMark x1="14537" y1="32701" x2="8626" y2="43128"/>
                        <a14:foregroundMark x1="8626" y1="43128" x2="7348" y2="48815"/>
                        <a14:foregroundMark x1="3834" y1="23697" x2="3195" y2="50711"/>
                        <a14:foregroundMark x1="3195" y1="50711" x2="3355" y2="63033"/>
                        <a14:foregroundMark x1="55591" y1="83886" x2="62780" y2="83886"/>
                        <a14:foregroundMark x1="62780" y1="83886" x2="76358" y2="81991"/>
                        <a14:foregroundMark x1="79393" y1="82464" x2="88818" y2="82464"/>
                        <a14:foregroundMark x1="88818" y1="82464" x2="93450" y2="74408"/>
                        <a14:foregroundMark x1="93450" y1="74408" x2="94728" y2="44550"/>
                        <a14:backgroundMark x1="97923" y1="23697" x2="97923" y2="23697"/>
                      </a14:backgroundRemoval>
                    </a14:imgEffect>
                  </a14:imgLayer>
                </a14:imgProps>
              </a:ext>
              <a:ext uri="{28A0092B-C50C-407E-A947-70E740481C1C}">
                <a14:useLocalDpi xmlns:a14="http://schemas.microsoft.com/office/drawing/2010/main" val="0"/>
              </a:ext>
            </a:extLst>
          </a:blip>
          <a:srcRect/>
          <a:stretch>
            <a:fillRect/>
          </a:stretch>
        </p:blipFill>
        <p:spPr bwMode="auto">
          <a:xfrm>
            <a:off x="544995" y="384582"/>
            <a:ext cx="11102008" cy="2009775"/>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BE236E30-3007-4FED-9B6C-A8DE17B7DDB2}"/>
              </a:ext>
            </a:extLst>
          </p:cNvPr>
          <p:cNvSpPr>
            <a:spLocks noGrp="1"/>
          </p:cNvSpPr>
          <p:nvPr>
            <p:ph idx="1"/>
          </p:nvPr>
        </p:nvSpPr>
        <p:spPr>
          <a:xfrm>
            <a:off x="544995" y="2651551"/>
            <a:ext cx="6316776" cy="1352037"/>
          </a:xfrm>
        </p:spPr>
        <p:txBody>
          <a:bodyPr>
            <a:normAutofit/>
          </a:bodyPr>
          <a:lstStyle/>
          <a:p>
            <a:pPr marL="0" indent="0" algn="just">
              <a:buNone/>
            </a:pPr>
            <a:r>
              <a:rPr lang="en-US" sz="2000" i="1" dirty="0">
                <a:latin typeface="Comic Sans MS" panose="030F0702030302020204" pitchFamily="66" charset="0"/>
              </a:rPr>
              <a:t>L</a:t>
            </a:r>
            <a:r>
              <a:rPr lang="es-MX" sz="2000" i="1" dirty="0">
                <a:latin typeface="Comic Sans MS" panose="030F0702030302020204" pitchFamily="66" charset="0"/>
              </a:rPr>
              <a:t>a música que se propone para el juego, estará dirigida a crear un ambiente fantástico medieval. Y acompañara </a:t>
            </a:r>
            <a:r>
              <a:rPr lang="es-MX" sz="2000" i="1">
                <a:latin typeface="Comic Sans MS" panose="030F0702030302020204" pitchFamily="66" charset="0"/>
              </a:rPr>
              <a:t>al jugador </a:t>
            </a:r>
            <a:r>
              <a:rPr lang="es-MX" sz="2000" i="1" dirty="0">
                <a:latin typeface="Comic Sans MS" panose="030F0702030302020204" pitchFamily="66" charset="0"/>
              </a:rPr>
              <a:t>durante su aventura.</a:t>
            </a:r>
          </a:p>
        </p:txBody>
      </p:sp>
      <p:sp>
        <p:nvSpPr>
          <p:cNvPr id="2" name="Título 1">
            <a:extLst>
              <a:ext uri="{FF2B5EF4-FFF2-40B4-BE49-F238E27FC236}">
                <a16:creationId xmlns:a16="http://schemas.microsoft.com/office/drawing/2014/main" id="{AFD10540-0B63-83EF-CBF7-92E0375133F3}"/>
              </a:ext>
            </a:extLst>
          </p:cNvPr>
          <p:cNvSpPr>
            <a:spLocks noGrp="1"/>
          </p:cNvSpPr>
          <p:nvPr>
            <p:ph type="title"/>
          </p:nvPr>
        </p:nvSpPr>
        <p:spPr>
          <a:xfrm>
            <a:off x="838199" y="819481"/>
            <a:ext cx="10515600" cy="1139975"/>
          </a:xfrm>
        </p:spPr>
        <p:txBody>
          <a:bodyPr>
            <a:normAutofit/>
          </a:bodyPr>
          <a:lstStyle/>
          <a:p>
            <a:pPr algn="ctr"/>
            <a:r>
              <a:rPr lang="en-US" sz="6600" b="1" dirty="0">
                <a:latin typeface="Algerian" panose="04020705040A02060702" pitchFamily="82" charset="0"/>
              </a:rPr>
              <a:t>Música</a:t>
            </a:r>
            <a:endParaRPr lang="es-MX" sz="6600" b="1" dirty="0">
              <a:latin typeface="Algerian" panose="04020705040A02060702" pitchFamily="82" charset="0"/>
            </a:endParaRPr>
          </a:p>
        </p:txBody>
      </p:sp>
      <p:pic>
        <p:nvPicPr>
          <p:cNvPr id="9" name="Picture 8">
            <a:extLst>
              <a:ext uri="{FF2B5EF4-FFF2-40B4-BE49-F238E27FC236}">
                <a16:creationId xmlns:a16="http://schemas.microsoft.com/office/drawing/2014/main" id="{CD2E24C9-FFC7-BBD6-49C8-85D481162A39}"/>
              </a:ext>
            </a:extLst>
          </p:cNvPr>
          <p:cNvPicPr>
            <a:picLocks noChangeAspect="1"/>
          </p:cNvPicPr>
          <p:nvPr/>
        </p:nvPicPr>
        <p:blipFill>
          <a:blip r:embed="rId5"/>
          <a:stretch>
            <a:fillRect/>
          </a:stretch>
        </p:blipFill>
        <p:spPr>
          <a:xfrm>
            <a:off x="544995" y="4204626"/>
            <a:ext cx="6316776" cy="1908473"/>
          </a:xfrm>
          <a:prstGeom prst="rect">
            <a:avLst/>
          </a:prstGeom>
        </p:spPr>
      </p:pic>
      <p:pic>
        <p:nvPicPr>
          <p:cNvPr id="11" name="Picture 10">
            <a:extLst>
              <a:ext uri="{FF2B5EF4-FFF2-40B4-BE49-F238E27FC236}">
                <a16:creationId xmlns:a16="http://schemas.microsoft.com/office/drawing/2014/main" id="{9C189DC2-ED11-743D-8814-CACF7FE75AB3}"/>
              </a:ext>
            </a:extLst>
          </p:cNvPr>
          <p:cNvPicPr>
            <a:picLocks noChangeAspect="1"/>
          </p:cNvPicPr>
          <p:nvPr/>
        </p:nvPicPr>
        <p:blipFill>
          <a:blip r:embed="rId6"/>
          <a:stretch>
            <a:fillRect/>
          </a:stretch>
        </p:blipFill>
        <p:spPr>
          <a:xfrm>
            <a:off x="7095392" y="2651552"/>
            <a:ext cx="4357301" cy="3689696"/>
          </a:xfrm>
          <a:prstGeom prst="rect">
            <a:avLst/>
          </a:prstGeom>
        </p:spPr>
      </p:pic>
    </p:spTree>
    <p:extLst>
      <p:ext uri="{BB962C8B-B14F-4D97-AF65-F5344CB8AC3E}">
        <p14:creationId xmlns:p14="http://schemas.microsoft.com/office/powerpoint/2010/main" val="56395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oja de papel pergamino antiguo vintage envejecido o textura aislada sobre  fondo blanco 12812489 Foto de stock en Vecteezy">
            <a:extLst>
              <a:ext uri="{FF2B5EF4-FFF2-40B4-BE49-F238E27FC236}">
                <a16:creationId xmlns:a16="http://schemas.microsoft.com/office/drawing/2014/main" id="{F8ED4F21-65AB-E0B5-BCAD-BB9D6B9E2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oja de papel de pergamino antiguo vintage envejecido o textura aislada  sobre fondo blanco. | Foto Premium">
            <a:extLst>
              <a:ext uri="{FF2B5EF4-FFF2-40B4-BE49-F238E27FC236}">
                <a16:creationId xmlns:a16="http://schemas.microsoft.com/office/drawing/2014/main" id="{A02715E7-8722-182E-5437-A05210D1C40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53" b="89100" l="3195" r="94728">
                        <a14:foregroundMark x1="7668" y1="18009" x2="2556" y2="22749"/>
                        <a14:foregroundMark x1="2556" y1="22749" x2="14537" y2="32701"/>
                        <a14:foregroundMark x1="14537" y1="32701" x2="8626" y2="43128"/>
                        <a14:foregroundMark x1="8626" y1="43128" x2="7348" y2="48815"/>
                        <a14:foregroundMark x1="3834" y1="23697" x2="3195" y2="50711"/>
                        <a14:foregroundMark x1="3195" y1="50711" x2="3355" y2="63033"/>
                        <a14:foregroundMark x1="55591" y1="83886" x2="62780" y2="83886"/>
                        <a14:foregroundMark x1="62780" y1="83886" x2="76358" y2="81991"/>
                        <a14:foregroundMark x1="79393" y1="82464" x2="88818" y2="82464"/>
                        <a14:foregroundMark x1="88818" y1="82464" x2="93450" y2="74408"/>
                        <a14:foregroundMark x1="93450" y1="74408" x2="94728" y2="44550"/>
                        <a14:backgroundMark x1="97923" y1="23697" x2="97923" y2="23697"/>
                      </a14:backgroundRemoval>
                    </a14:imgEffect>
                  </a14:imgLayer>
                </a14:imgProps>
              </a:ext>
              <a:ext uri="{28A0092B-C50C-407E-A947-70E740481C1C}">
                <a14:useLocalDpi xmlns:a14="http://schemas.microsoft.com/office/drawing/2010/main" val="0"/>
              </a:ext>
            </a:extLst>
          </a:blip>
          <a:srcRect/>
          <a:stretch>
            <a:fillRect/>
          </a:stretch>
        </p:blipFill>
        <p:spPr bwMode="auto">
          <a:xfrm>
            <a:off x="544996" y="2672555"/>
            <a:ext cx="11102008" cy="200977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5250D96-7D88-B7CE-4AD5-9DCF11046CD4}"/>
              </a:ext>
            </a:extLst>
          </p:cNvPr>
          <p:cNvSpPr>
            <a:spLocks noGrp="1"/>
          </p:cNvSpPr>
          <p:nvPr>
            <p:ph type="title"/>
          </p:nvPr>
        </p:nvSpPr>
        <p:spPr>
          <a:xfrm>
            <a:off x="831850" y="2866768"/>
            <a:ext cx="10515600" cy="1359243"/>
          </a:xfrm>
        </p:spPr>
        <p:txBody>
          <a:bodyPr/>
          <a:lstStyle/>
          <a:p>
            <a:pPr algn="ctr"/>
            <a:r>
              <a:rPr lang="es-419" sz="6600" b="1" dirty="0">
                <a:latin typeface="Algerian" panose="04020705040A02060702" pitchFamily="82" charset="0"/>
              </a:rPr>
              <a:t>Historia</a:t>
            </a:r>
          </a:p>
        </p:txBody>
      </p:sp>
    </p:spTree>
    <p:extLst>
      <p:ext uri="{BB962C8B-B14F-4D97-AF65-F5344CB8AC3E}">
        <p14:creationId xmlns:p14="http://schemas.microsoft.com/office/powerpoint/2010/main" val="3317758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oja de papel pergamino antiguo vintage envejecido o textura aislada sobre  fondo blanco 12812489 Foto de stock en Vecteezy">
            <a:extLst>
              <a:ext uri="{FF2B5EF4-FFF2-40B4-BE49-F238E27FC236}">
                <a16:creationId xmlns:a16="http://schemas.microsoft.com/office/drawing/2014/main" id="{5DBB385B-3AA9-4CF9-B120-0735CEEC92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ja de papel de pergamino antiguo vintage envejecido o textura aislada  sobre fondo blanco. | Foto Premium">
            <a:extLst>
              <a:ext uri="{FF2B5EF4-FFF2-40B4-BE49-F238E27FC236}">
                <a16:creationId xmlns:a16="http://schemas.microsoft.com/office/drawing/2014/main" id="{97C90749-9B57-4EE5-A5F5-D6D7DF61B8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53" b="89100" l="3195" r="94728">
                        <a14:foregroundMark x1="7668" y1="18009" x2="2556" y2="22749"/>
                        <a14:foregroundMark x1="2556" y1="22749" x2="14537" y2="32701"/>
                        <a14:foregroundMark x1="14537" y1="32701" x2="8626" y2="43128"/>
                        <a14:foregroundMark x1="8626" y1="43128" x2="7348" y2="48815"/>
                        <a14:foregroundMark x1="3834" y1="23697" x2="3195" y2="50711"/>
                        <a14:foregroundMark x1="3195" y1="50711" x2="3355" y2="63033"/>
                        <a14:foregroundMark x1="55591" y1="83886" x2="62780" y2="83886"/>
                        <a14:foregroundMark x1="62780" y1="83886" x2="76358" y2="81991"/>
                        <a14:foregroundMark x1="79393" y1="82464" x2="88818" y2="82464"/>
                        <a14:foregroundMark x1="88818" y1="82464" x2="93450" y2="74408"/>
                        <a14:foregroundMark x1="93450" y1="74408" x2="94728" y2="44550"/>
                        <a14:backgroundMark x1="97923" y1="23697" x2="97923" y2="23697"/>
                      </a14:backgroundRemoval>
                    </a14:imgEffect>
                  </a14:imgLayer>
                </a14:imgProps>
              </a:ext>
              <a:ext uri="{28A0092B-C50C-407E-A947-70E740481C1C}">
                <a14:useLocalDpi xmlns:a14="http://schemas.microsoft.com/office/drawing/2010/main" val="0"/>
              </a:ext>
            </a:extLst>
          </a:blip>
          <a:srcRect/>
          <a:stretch>
            <a:fillRect/>
          </a:stretch>
        </p:blipFill>
        <p:spPr bwMode="auto">
          <a:xfrm>
            <a:off x="612914" y="1321546"/>
            <a:ext cx="11102008" cy="200977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D000C7D-1F83-4E61-9ED9-FEBFF2E7299E}"/>
              </a:ext>
            </a:extLst>
          </p:cNvPr>
          <p:cNvSpPr>
            <a:spLocks noGrp="1"/>
          </p:cNvSpPr>
          <p:nvPr>
            <p:ph type="title"/>
          </p:nvPr>
        </p:nvSpPr>
        <p:spPr>
          <a:xfrm>
            <a:off x="612914" y="273401"/>
            <a:ext cx="10515600" cy="1325563"/>
          </a:xfrm>
        </p:spPr>
        <p:txBody>
          <a:bodyPr>
            <a:normAutofit/>
          </a:bodyPr>
          <a:lstStyle/>
          <a:p>
            <a:pPr algn="ctr"/>
            <a:r>
              <a:rPr lang="es-MX" sz="6600" b="1" dirty="0">
                <a:latin typeface="Algerian" panose="04020705040A02060702" pitchFamily="82" charset="0"/>
              </a:rPr>
              <a:t>Calabozo abisal</a:t>
            </a:r>
          </a:p>
        </p:txBody>
      </p:sp>
      <p:sp>
        <p:nvSpPr>
          <p:cNvPr id="3" name="Marcador de contenido 2">
            <a:extLst>
              <a:ext uri="{FF2B5EF4-FFF2-40B4-BE49-F238E27FC236}">
                <a16:creationId xmlns:a16="http://schemas.microsoft.com/office/drawing/2014/main" id="{E587BCB7-5C40-40F1-B9EC-579B8DF8366F}"/>
              </a:ext>
            </a:extLst>
          </p:cNvPr>
          <p:cNvSpPr>
            <a:spLocks noGrp="1"/>
          </p:cNvSpPr>
          <p:nvPr>
            <p:ph idx="1"/>
          </p:nvPr>
        </p:nvSpPr>
        <p:spPr>
          <a:xfrm>
            <a:off x="838200" y="1825625"/>
            <a:ext cx="10515600" cy="1325563"/>
          </a:xfrm>
        </p:spPr>
        <p:txBody>
          <a:bodyPr>
            <a:normAutofit/>
          </a:bodyPr>
          <a:lstStyle/>
          <a:p>
            <a:pPr marL="0" indent="0">
              <a:buNone/>
            </a:pPr>
            <a:r>
              <a:rPr lang="es-MX" sz="2000" i="1" dirty="0">
                <a:latin typeface="Comic Sans MS" panose="030F0702030302020204" pitchFamily="66" charset="0"/>
              </a:rPr>
              <a:t>Hace ya mucho tiempo, en las casas de un reino ya olvidado por el tiempo, se contaba la historia sobre el ejército abisal. Una tropa de monstruos, demonios y toda clase de criaturas las cuales obedecían a un dios malvado, el cuál prestaría su fuerza a aquel que pagará el tributo en sangre por sus servicios</a:t>
            </a:r>
          </a:p>
        </p:txBody>
      </p:sp>
      <p:pic>
        <p:nvPicPr>
          <p:cNvPr id="5" name="Imagen 4">
            <a:extLst>
              <a:ext uri="{FF2B5EF4-FFF2-40B4-BE49-F238E27FC236}">
                <a16:creationId xmlns:a16="http://schemas.microsoft.com/office/drawing/2014/main" id="{7655E6C2-4952-48E5-A4F6-BFC56A5E768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1043" b="44867" l="68917" r="95971">
                        <a14:foregroundMark x1="87179" y1="37914" x2="87179" y2="37914"/>
                        <a14:foregroundMark x1="85662" y1="40218" x2="85662" y2="40218"/>
                        <a14:foregroundMark x1="85819" y1="39006" x2="85819" y2="39006"/>
                        <a14:foregroundMark x1="83150" y1="37712" x2="83150" y2="37712"/>
                        <a14:foregroundMark x1="83307" y1="38238" x2="83307" y2="38238"/>
                        <a14:foregroundMark x1="83830" y1="37712" x2="83830" y2="37712"/>
                        <a14:foregroundMark x1="87075" y1="34923" x2="87075" y2="34923"/>
                        <a14:foregroundMark x1="81371" y1="33711" x2="81371" y2="33711"/>
                        <a14:foregroundMark x1="82261" y1="37429" x2="82261" y2="37429"/>
                        <a14:foregroundMark x1="85139" y1="36176" x2="84877" y2="36055"/>
                        <a14:foregroundMark x1="83935" y1="36055" x2="82627" y2="36500"/>
                        <a14:foregroundMark x1="82418" y1="36783" x2="82261" y2="37591"/>
                        <a14:foregroundMark x1="82941" y1="38561" x2="85400" y2="38238"/>
                        <a14:foregroundMark x1="84929" y1="38723" x2="83412" y2="38763"/>
                        <a14:foregroundMark x1="69649" y1="36500" x2="69649" y2="36500"/>
                        <a14:foregroundMark x1="69074" y1="38197" x2="69074" y2="38197"/>
                        <a14:foregroundMark x1="86028" y1="34398" x2="86028" y2="34398"/>
                        <a14:foregroundMark x1="85871" y1="34923" x2="88069" y2="33953"/>
                        <a14:foregroundMark x1="87232" y1="37106" x2="91627" y2="37065"/>
                        <a14:foregroundMark x1="88435" y1="33549" x2="91470" y2="32215"/>
                        <a14:foregroundMark x1="86499" y1="40986" x2="91732" y2="43573"/>
                        <a14:foregroundMark x1="95447" y1="37268" x2="95971" y2="36985"/>
                        <a14:foregroundMark x1="83673" y1="37753" x2="84197" y2="37631"/>
                        <a14:foregroundMark x1="83203" y1="37187" x2="84511" y2="36944"/>
                        <a14:foregroundMark x1="78074" y1="35408" x2="75720" y2="34034"/>
                        <a14:foregroundMark x1="75196" y1="33994" x2="73836" y2="33064"/>
                        <a14:foregroundMark x1="74307" y1="33751" x2="71638" y2="37308"/>
                        <a14:foregroundMark x1="77917" y1="37712" x2="68917" y2="38036"/>
                        <a14:foregroundMark x1="69963" y1="38036" x2="73417" y2="41108"/>
                        <a14:foregroundMark x1="74202" y1="41997" x2="77917" y2="39935"/>
                        <a14:foregroundMark x1="82208" y1="33064" x2="83778" y2="37065"/>
                        <a14:foregroundMark x1="83778" y1="37065" x2="81947" y2="32943"/>
                        <a14:foregroundMark x1="81319" y1="34438" x2="80900" y2="38319"/>
                        <a14:foregroundMark x1="80900" y1="38319" x2="82104" y2="39935"/>
                        <a14:foregroundMark x1="84249" y1="39086" x2="83203" y2="41310"/>
                      </a14:backgroundRemoval>
                    </a14:imgEffect>
                  </a14:imgLayer>
                </a14:imgProps>
              </a:ext>
              <a:ext uri="{28A0092B-C50C-407E-A947-70E740481C1C}">
                <a14:useLocalDpi xmlns:a14="http://schemas.microsoft.com/office/drawing/2010/main" val="0"/>
              </a:ext>
            </a:extLst>
          </a:blip>
          <a:srcRect l="67890" t="29324" r="2243" b="53285"/>
          <a:stretch/>
        </p:blipFill>
        <p:spPr>
          <a:xfrm rot="16200000">
            <a:off x="4656812" y="3505811"/>
            <a:ext cx="2878374" cy="2169128"/>
          </a:xfrm>
          <a:prstGeom prst="rect">
            <a:avLst/>
          </a:prstGeom>
        </p:spPr>
      </p:pic>
    </p:spTree>
    <p:extLst>
      <p:ext uri="{BB962C8B-B14F-4D97-AF65-F5344CB8AC3E}">
        <p14:creationId xmlns:p14="http://schemas.microsoft.com/office/powerpoint/2010/main" val="3398364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descr="hoja de papel pergamino antiguo vintage envejecido o textura aislada sobre  fondo blanco 12812489 Foto de stock en Vecteezy">
            <a:extLst>
              <a:ext uri="{FF2B5EF4-FFF2-40B4-BE49-F238E27FC236}">
                <a16:creationId xmlns:a16="http://schemas.microsoft.com/office/drawing/2014/main" id="{2652632A-56B6-48D7-8E4F-8BD1AA992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oja de papel de pergamino antiguo vintage envejecido o textura aislada  sobre fondo blanco. | Foto Premium">
            <a:extLst>
              <a:ext uri="{FF2B5EF4-FFF2-40B4-BE49-F238E27FC236}">
                <a16:creationId xmlns:a16="http://schemas.microsoft.com/office/drawing/2014/main" id="{AE494F8F-049E-414F-AD9B-9907C656078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53" b="89100" l="3195" r="94728">
                        <a14:foregroundMark x1="7668" y1="18009" x2="2556" y2="22749"/>
                        <a14:foregroundMark x1="2556" y1="22749" x2="14537" y2="32701"/>
                        <a14:foregroundMark x1="14537" y1="32701" x2="8626" y2="43128"/>
                        <a14:foregroundMark x1="8626" y1="43128" x2="7348" y2="48815"/>
                        <a14:foregroundMark x1="3834" y1="23697" x2="3195" y2="50711"/>
                        <a14:foregroundMark x1="3195" y1="50711" x2="3355" y2="63033"/>
                        <a14:foregroundMark x1="55591" y1="83886" x2="62780" y2="83886"/>
                        <a14:foregroundMark x1="62780" y1="83886" x2="76358" y2="81991"/>
                        <a14:foregroundMark x1="79393" y1="82464" x2="88818" y2="82464"/>
                        <a14:foregroundMark x1="88818" y1="82464" x2="93450" y2="74408"/>
                        <a14:foregroundMark x1="93450" y1="74408" x2="94728" y2="44550"/>
                        <a14:backgroundMark x1="97923" y1="23697" x2="97923" y2="23697"/>
                      </a14:backgroundRemoval>
                    </a14:imgEffect>
                  </a14:imgLayer>
                </a14:imgProps>
              </a:ext>
              <a:ext uri="{28A0092B-C50C-407E-A947-70E740481C1C}">
                <a14:useLocalDpi xmlns:a14="http://schemas.microsoft.com/office/drawing/2010/main" val="0"/>
              </a:ext>
            </a:extLst>
          </a:blip>
          <a:srcRect/>
          <a:stretch>
            <a:fillRect/>
          </a:stretch>
        </p:blipFill>
        <p:spPr bwMode="auto">
          <a:xfrm>
            <a:off x="544995" y="744901"/>
            <a:ext cx="11102008" cy="2009775"/>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A67E737D-2660-4FDE-8001-64B400B36019}"/>
              </a:ext>
            </a:extLst>
          </p:cNvPr>
          <p:cNvSpPr>
            <a:spLocks noGrp="1"/>
          </p:cNvSpPr>
          <p:nvPr>
            <p:ph idx="1"/>
          </p:nvPr>
        </p:nvSpPr>
        <p:spPr>
          <a:xfrm>
            <a:off x="906118" y="1193701"/>
            <a:ext cx="10515600" cy="1112177"/>
          </a:xfrm>
        </p:spPr>
        <p:txBody>
          <a:bodyPr>
            <a:normAutofit/>
          </a:bodyPr>
          <a:lstStyle/>
          <a:p>
            <a:pPr marL="0" indent="0">
              <a:buNone/>
            </a:pPr>
            <a:r>
              <a:rPr lang="es-MX" sz="2000" i="1" dirty="0">
                <a:latin typeface="Comic Sans MS" panose="030F0702030302020204" pitchFamily="66" charset="0"/>
              </a:rPr>
              <a:t>Un precio que pagaría un corrupto y desesperado rey, que en su sed de poder y riquezas anhela las prósperas tierras del reino del sur, enfrascándose en una guerra la cual no podía ganar. </a:t>
            </a:r>
          </a:p>
          <a:p>
            <a:endParaRPr lang="es-MX" dirty="0"/>
          </a:p>
          <a:p>
            <a:endParaRPr lang="es-MX" dirty="0"/>
          </a:p>
          <a:p>
            <a:endParaRPr lang="es-MX" dirty="0"/>
          </a:p>
        </p:txBody>
      </p:sp>
      <p:pic>
        <p:nvPicPr>
          <p:cNvPr id="5" name="Imagen 4">
            <a:extLst>
              <a:ext uri="{FF2B5EF4-FFF2-40B4-BE49-F238E27FC236}">
                <a16:creationId xmlns:a16="http://schemas.microsoft.com/office/drawing/2014/main" id="{4219E786-B8C7-43FF-BF43-983E74D32A3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7397" b="31690" l="45055" r="85976">
                        <a14:foregroundMark x1="63422" y1="13339" x2="63422" y2="13339"/>
                        <a14:foregroundMark x1="71429" y1="15481" x2="61957" y2="15036"/>
                        <a14:foregroundMark x1="61957" y1="15036" x2="65201" y2="21827"/>
                        <a14:foregroundMark x1="65201" y1="21827" x2="73626" y2="23686"/>
                        <a14:foregroundMark x1="82784" y1="13015" x2="80795" y2="25829"/>
                        <a14:foregroundMark x1="82208" y1="11479" x2="83778" y2="11156"/>
                        <a14:foregroundMark x1="84406" y1="10711" x2="85976" y2="10226"/>
                        <a14:foregroundMark x1="84197" y1="20291" x2="85767" y2="19200"/>
                        <a14:foregroundMark x1="85191" y1="22272" x2="85400" y2="23040"/>
                        <a14:foregroundMark x1="57038" y1="19644" x2="59655" y2="26758"/>
                        <a14:foregroundMark x1="46049" y1="9782" x2="52224" y2="13339"/>
                        <a14:foregroundMark x1="52224" y1="13339" x2="58817" y2="27567"/>
                        <a14:foregroundMark x1="58817" y1="27567" x2="59027" y2="30598"/>
                        <a14:foregroundMark x1="58242" y1="28456" x2="60021" y2="30922"/>
                        <a14:foregroundMark x1="59812" y1="30922" x2="58817" y2="31690"/>
                        <a14:foregroundMark x1="45055" y1="8084" x2="47253" y2="9337"/>
                        <a14:foregroundMark x1="45840" y1="8246" x2="47671" y2="10711"/>
                        <a14:foregroundMark x1="49660" y1="12571" x2="56620" y2="23808"/>
                        <a14:foregroundMark x1="55625" y1="20736" x2="58608" y2="31083"/>
                      </a14:backgroundRemoval>
                    </a14:imgEffect>
                  </a14:imgLayer>
                </a14:imgProps>
              </a:ext>
              <a:ext uri="{28A0092B-C50C-407E-A947-70E740481C1C}">
                <a14:useLocalDpi xmlns:a14="http://schemas.microsoft.com/office/drawing/2010/main" val="0"/>
              </a:ext>
            </a:extLst>
          </a:blip>
          <a:srcRect l="45186" t="4433" r="11556" b="65459"/>
          <a:stretch/>
        </p:blipFill>
        <p:spPr>
          <a:xfrm rot="16200000">
            <a:off x="6502960" y="3082915"/>
            <a:ext cx="3313622" cy="2984539"/>
          </a:xfrm>
          <a:prstGeom prst="rect">
            <a:avLst/>
          </a:prstGeom>
        </p:spPr>
      </p:pic>
      <p:pic>
        <p:nvPicPr>
          <p:cNvPr id="6" name="Imagen 5">
            <a:extLst>
              <a:ext uri="{FF2B5EF4-FFF2-40B4-BE49-F238E27FC236}">
                <a16:creationId xmlns:a16="http://schemas.microsoft.com/office/drawing/2014/main" id="{D8D8F6EE-1CB2-4C61-891B-6EE72A4860F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239" b="31971" l="1565" r="36515">
                        <a14:foregroundMark x1="18936" y1="19304" x2="2087" y2="23998"/>
                        <a14:foregroundMark x1="32342" y1="27074" x2="35576" y2="20923"/>
                        <a14:foregroundMark x1="7407" y1="28369" x2="6051" y2="23391"/>
                        <a14:foregroundMark x1="4538" y1="21813" x2="2869" y2="19021"/>
                        <a14:foregroundMark x1="5321" y1="19911" x2="2295" y2="15662"/>
                        <a14:foregroundMark x1="2869" y1="15662" x2="1930" y2="14205"/>
                        <a14:foregroundMark x1="1721" y1="14205" x2="1721" y2="14205"/>
                        <a14:foregroundMark x1="7773" y1="31000" x2="8920" y2="28976"/>
                        <a14:foregroundMark x1="6051" y1="32011" x2="8138" y2="29705"/>
                        <a14:foregroundMark x1="36150" y1="14812" x2="36515" y2="14650"/>
                        <a14:foregroundMark x1="36150" y1="13638" x2="36150" y2="13638"/>
                        <a14:foregroundMark x1="18153" y1="10279" x2="18153" y2="10279"/>
                        <a14:foregroundMark x1="36515" y1="20194" x2="36515" y2="20194"/>
                      </a14:backgroundRemoval>
                    </a14:imgEffect>
                  </a14:imgLayer>
                </a14:imgProps>
              </a:ext>
              <a:ext uri="{28A0092B-C50C-407E-A947-70E740481C1C}">
                <a14:useLocalDpi xmlns:a14="http://schemas.microsoft.com/office/drawing/2010/main" val="0"/>
              </a:ext>
            </a:extLst>
          </a:blip>
          <a:srcRect t="8936" r="60474" b="65459"/>
          <a:stretch/>
        </p:blipFill>
        <p:spPr>
          <a:xfrm rot="16200000" flipV="1">
            <a:off x="2283866" y="3174466"/>
            <a:ext cx="3168001" cy="2655814"/>
          </a:xfrm>
          <a:prstGeom prst="rect">
            <a:avLst/>
          </a:prstGeom>
        </p:spPr>
      </p:pic>
    </p:spTree>
    <p:extLst>
      <p:ext uri="{BB962C8B-B14F-4D97-AF65-F5344CB8AC3E}">
        <p14:creationId xmlns:p14="http://schemas.microsoft.com/office/powerpoint/2010/main" val="34103417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434</Words>
  <Application>Microsoft Office PowerPoint</Application>
  <PresentationFormat>Panorámica</PresentationFormat>
  <Paragraphs>25</Paragraphs>
  <Slides>13</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Algerian</vt:lpstr>
      <vt:lpstr>Arial</vt:lpstr>
      <vt:lpstr>Calibri</vt:lpstr>
      <vt:lpstr>Calibri Light</vt:lpstr>
      <vt:lpstr>Comic Sans MS</vt:lpstr>
      <vt:lpstr>Times New Roman</vt:lpstr>
      <vt:lpstr>Tema de Office</vt:lpstr>
      <vt:lpstr>Abyssal dungeon</vt:lpstr>
      <vt:lpstr>Propuesta de videojuego</vt:lpstr>
      <vt:lpstr>Clasificación de edades</vt:lpstr>
      <vt:lpstr>Personajes</vt:lpstr>
      <vt:lpstr>Objetivo</vt:lpstr>
      <vt:lpstr>Música</vt:lpstr>
      <vt:lpstr>Historia</vt:lpstr>
      <vt:lpstr>Calabozo abisal</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CalvaMoreno</dc:creator>
  <cp:lastModifiedBy>PC 24</cp:lastModifiedBy>
  <cp:revision>12</cp:revision>
  <dcterms:created xsi:type="dcterms:W3CDTF">2023-09-20T18:03:46Z</dcterms:created>
  <dcterms:modified xsi:type="dcterms:W3CDTF">2023-09-28T20:47:29Z</dcterms:modified>
</cp:coreProperties>
</file>